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9" r:id="rId2"/>
    <p:sldId id="256" r:id="rId3"/>
    <p:sldId id="270" r:id="rId4"/>
    <p:sldId id="271" r:id="rId5"/>
    <p:sldId id="272" r:id="rId6"/>
    <p:sldId id="273" r:id="rId7"/>
    <p:sldId id="257" r:id="rId8"/>
    <p:sldId id="274" r:id="rId9"/>
    <p:sldId id="275" r:id="rId10"/>
    <p:sldId id="258" r:id="rId11"/>
    <p:sldId id="293" r:id="rId12"/>
    <p:sldId id="259" r:id="rId13"/>
    <p:sldId id="276" r:id="rId14"/>
    <p:sldId id="277" r:id="rId15"/>
    <p:sldId id="278" r:id="rId16"/>
    <p:sldId id="260" r:id="rId17"/>
    <p:sldId id="279" r:id="rId18"/>
    <p:sldId id="261" r:id="rId19"/>
    <p:sldId id="280" r:id="rId20"/>
    <p:sldId id="281" r:id="rId21"/>
    <p:sldId id="262" r:id="rId22"/>
    <p:sldId id="292" r:id="rId23"/>
    <p:sldId id="296" r:id="rId24"/>
    <p:sldId id="282" r:id="rId25"/>
    <p:sldId id="294" r:id="rId26"/>
    <p:sldId id="263" r:id="rId27"/>
    <p:sldId id="264" r:id="rId28"/>
    <p:sldId id="283" r:id="rId29"/>
    <p:sldId id="284" r:id="rId30"/>
    <p:sldId id="265" r:id="rId31"/>
    <p:sldId id="288" r:id="rId32"/>
    <p:sldId id="286" r:id="rId33"/>
    <p:sldId id="266" r:id="rId34"/>
    <p:sldId id="287" r:id="rId35"/>
    <p:sldId id="267" r:id="rId36"/>
    <p:sldId id="289" r:id="rId37"/>
    <p:sldId id="268" r:id="rId38"/>
    <p:sldId id="290" r:id="rId39"/>
    <p:sldId id="291"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10"/>
    <p:restoredTop sz="94648"/>
  </p:normalViewPr>
  <p:slideViewPr>
    <p:cSldViewPr snapToGrid="0">
      <p:cViewPr varScale="1">
        <p:scale>
          <a:sx n="97" d="100"/>
          <a:sy n="97" d="100"/>
        </p:scale>
        <p:origin x="232"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_rels/data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32250B-EB0B-4BF7-8FD4-11AF4C23C78E}"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EFCB232-0BAF-4814-9417-9080FB6837C8}">
      <dgm:prSet/>
      <dgm:spPr/>
      <dgm:t>
        <a:bodyPr/>
        <a:lstStyle/>
        <a:p>
          <a:r>
            <a:rPr lang="en-US" b="1" i="0"/>
            <a:t>Input Format</a:t>
          </a:r>
          <a:r>
            <a:rPr lang="en-US" b="0" i="0"/>
            <a:t>: The RAG system is designed to work with PDF documents as input. It assumes that the PDF documents are in a compatible format that can be processed by the UnstructuredPDFLoader library.</a:t>
          </a:r>
          <a:endParaRPr lang="en-US"/>
        </a:p>
      </dgm:t>
    </dgm:pt>
    <dgm:pt modelId="{BEB6AC49-284D-4B0D-87B7-77E293B2612B}" type="parTrans" cxnId="{75E67347-9E25-4B51-A024-2368E60AD439}">
      <dgm:prSet/>
      <dgm:spPr/>
      <dgm:t>
        <a:bodyPr/>
        <a:lstStyle/>
        <a:p>
          <a:endParaRPr lang="en-US"/>
        </a:p>
      </dgm:t>
    </dgm:pt>
    <dgm:pt modelId="{A478A3E9-81ED-4721-9590-971F3DACBFF7}" type="sibTrans" cxnId="{75E67347-9E25-4B51-A024-2368E60AD439}">
      <dgm:prSet/>
      <dgm:spPr/>
      <dgm:t>
        <a:bodyPr/>
        <a:lstStyle/>
        <a:p>
          <a:endParaRPr lang="en-US"/>
        </a:p>
      </dgm:t>
    </dgm:pt>
    <dgm:pt modelId="{1BB32305-7738-44A0-833F-731709C6148A}">
      <dgm:prSet/>
      <dgm:spPr/>
      <dgm:t>
        <a:bodyPr/>
        <a:lstStyle/>
        <a:p>
          <a:r>
            <a:rPr lang="en-US" b="1" i="0"/>
            <a:t>Language Model</a:t>
          </a:r>
          <a:r>
            <a:rPr lang="en-US" b="0" i="0"/>
            <a:t>: The system relies on the Ollama language model for generating vector embeddings and answering questions. It requires the Ollama model to be properly installed and configured.</a:t>
          </a:r>
          <a:endParaRPr lang="en-US"/>
        </a:p>
      </dgm:t>
    </dgm:pt>
    <dgm:pt modelId="{04DFE409-D018-4834-9328-93F8A3D7A85A}" type="parTrans" cxnId="{C3D04543-14F2-4655-85DE-C98372037F5F}">
      <dgm:prSet/>
      <dgm:spPr/>
      <dgm:t>
        <a:bodyPr/>
        <a:lstStyle/>
        <a:p>
          <a:endParaRPr lang="en-US"/>
        </a:p>
      </dgm:t>
    </dgm:pt>
    <dgm:pt modelId="{9365FD95-D85B-45A7-9A6F-05D7AFC49F4C}" type="sibTrans" cxnId="{C3D04543-14F2-4655-85DE-C98372037F5F}">
      <dgm:prSet/>
      <dgm:spPr/>
      <dgm:t>
        <a:bodyPr/>
        <a:lstStyle/>
        <a:p>
          <a:endParaRPr lang="en-US"/>
        </a:p>
      </dgm:t>
    </dgm:pt>
    <dgm:pt modelId="{6FF04938-CAB4-44EA-BFD8-5058B88E48C1}">
      <dgm:prSet/>
      <dgm:spPr/>
      <dgm:t>
        <a:bodyPr/>
        <a:lstStyle/>
        <a:p>
          <a:r>
            <a:rPr lang="en-US" b="1" i="0"/>
            <a:t>Vector Database</a:t>
          </a:r>
          <a:r>
            <a:rPr lang="en-US" b="0" i="0"/>
            <a:t>: The RAG system uses the Chroma vector database for storing and retrieving document chunks and their vector embeddings. It assumes that the Chroma database is set up and accessible.</a:t>
          </a:r>
          <a:endParaRPr lang="en-US"/>
        </a:p>
      </dgm:t>
    </dgm:pt>
    <dgm:pt modelId="{9CF52552-3193-4450-BD46-A7604C741607}" type="parTrans" cxnId="{3776528C-DDBF-467A-AA18-550D4FE376D9}">
      <dgm:prSet/>
      <dgm:spPr/>
      <dgm:t>
        <a:bodyPr/>
        <a:lstStyle/>
        <a:p>
          <a:endParaRPr lang="en-US"/>
        </a:p>
      </dgm:t>
    </dgm:pt>
    <dgm:pt modelId="{20CA021B-644A-474E-AF9D-4B5AF44FF185}" type="sibTrans" cxnId="{3776528C-DDBF-467A-AA18-550D4FE376D9}">
      <dgm:prSet/>
      <dgm:spPr/>
      <dgm:t>
        <a:bodyPr/>
        <a:lstStyle/>
        <a:p>
          <a:endParaRPr lang="en-US"/>
        </a:p>
      </dgm:t>
    </dgm:pt>
    <dgm:pt modelId="{7466C094-9ECA-4D9E-90C8-4FD9B6DCA15B}">
      <dgm:prSet/>
      <dgm:spPr/>
      <dgm:t>
        <a:bodyPr/>
        <a:lstStyle/>
        <a:p>
          <a:r>
            <a:rPr lang="en-US" b="1" i="0"/>
            <a:t>Computational Resources</a:t>
          </a:r>
          <a:r>
            <a:rPr lang="en-US" b="0" i="0"/>
            <a:t>: The system may require significant computational resources, especially for processing large PDF documents and generating vector embeddings. The availability of adequate computational power and memory should be considered.</a:t>
          </a:r>
          <a:endParaRPr lang="en-US"/>
        </a:p>
      </dgm:t>
    </dgm:pt>
    <dgm:pt modelId="{9160F3E4-8EC7-45DC-9101-B75FB22654B5}" type="parTrans" cxnId="{A65E2DF6-F559-40AF-8B4F-64193DD55AD1}">
      <dgm:prSet/>
      <dgm:spPr/>
      <dgm:t>
        <a:bodyPr/>
        <a:lstStyle/>
        <a:p>
          <a:endParaRPr lang="en-US"/>
        </a:p>
      </dgm:t>
    </dgm:pt>
    <dgm:pt modelId="{DBA6A073-0CF1-4D2A-9EE1-A1CCEEF07D4A}" type="sibTrans" cxnId="{A65E2DF6-F559-40AF-8B4F-64193DD55AD1}">
      <dgm:prSet/>
      <dgm:spPr/>
      <dgm:t>
        <a:bodyPr/>
        <a:lstStyle/>
        <a:p>
          <a:endParaRPr lang="en-US"/>
        </a:p>
      </dgm:t>
    </dgm:pt>
    <dgm:pt modelId="{DC05EEAB-39DE-AE45-BBCA-5026C5963160}" type="pres">
      <dgm:prSet presAssocID="{FC32250B-EB0B-4BF7-8FD4-11AF4C23C78E}" presName="linear" presStyleCnt="0">
        <dgm:presLayoutVars>
          <dgm:animLvl val="lvl"/>
          <dgm:resizeHandles val="exact"/>
        </dgm:presLayoutVars>
      </dgm:prSet>
      <dgm:spPr/>
    </dgm:pt>
    <dgm:pt modelId="{CA5D7E41-2B93-CD45-A09F-718530A7D4FC}" type="pres">
      <dgm:prSet presAssocID="{3EFCB232-0BAF-4814-9417-9080FB6837C8}" presName="parentText" presStyleLbl="node1" presStyleIdx="0" presStyleCnt="4">
        <dgm:presLayoutVars>
          <dgm:chMax val="0"/>
          <dgm:bulletEnabled val="1"/>
        </dgm:presLayoutVars>
      </dgm:prSet>
      <dgm:spPr/>
    </dgm:pt>
    <dgm:pt modelId="{E5C2E10B-C804-5B4D-B705-5683352E2249}" type="pres">
      <dgm:prSet presAssocID="{A478A3E9-81ED-4721-9590-971F3DACBFF7}" presName="spacer" presStyleCnt="0"/>
      <dgm:spPr/>
    </dgm:pt>
    <dgm:pt modelId="{00F46C24-F5C2-124B-A044-DEFB417B3972}" type="pres">
      <dgm:prSet presAssocID="{1BB32305-7738-44A0-833F-731709C6148A}" presName="parentText" presStyleLbl="node1" presStyleIdx="1" presStyleCnt="4">
        <dgm:presLayoutVars>
          <dgm:chMax val="0"/>
          <dgm:bulletEnabled val="1"/>
        </dgm:presLayoutVars>
      </dgm:prSet>
      <dgm:spPr/>
    </dgm:pt>
    <dgm:pt modelId="{D1CDC8CD-7F32-1144-A7C8-DA133C05EA33}" type="pres">
      <dgm:prSet presAssocID="{9365FD95-D85B-45A7-9A6F-05D7AFC49F4C}" presName="spacer" presStyleCnt="0"/>
      <dgm:spPr/>
    </dgm:pt>
    <dgm:pt modelId="{246C6DE8-746B-6F40-A5ED-60F98C996EB6}" type="pres">
      <dgm:prSet presAssocID="{6FF04938-CAB4-44EA-BFD8-5058B88E48C1}" presName="parentText" presStyleLbl="node1" presStyleIdx="2" presStyleCnt="4">
        <dgm:presLayoutVars>
          <dgm:chMax val="0"/>
          <dgm:bulletEnabled val="1"/>
        </dgm:presLayoutVars>
      </dgm:prSet>
      <dgm:spPr/>
    </dgm:pt>
    <dgm:pt modelId="{B0C6B330-1FA7-AC43-AB27-CC92AEECB92E}" type="pres">
      <dgm:prSet presAssocID="{20CA021B-644A-474E-AF9D-4B5AF44FF185}" presName="spacer" presStyleCnt="0"/>
      <dgm:spPr/>
    </dgm:pt>
    <dgm:pt modelId="{CBB068DB-BE9A-714C-B9BE-0ACE7043D9F9}" type="pres">
      <dgm:prSet presAssocID="{7466C094-9ECA-4D9E-90C8-4FD9B6DCA15B}" presName="parentText" presStyleLbl="node1" presStyleIdx="3" presStyleCnt="4">
        <dgm:presLayoutVars>
          <dgm:chMax val="0"/>
          <dgm:bulletEnabled val="1"/>
        </dgm:presLayoutVars>
      </dgm:prSet>
      <dgm:spPr/>
    </dgm:pt>
  </dgm:ptLst>
  <dgm:cxnLst>
    <dgm:cxn modelId="{0EE6700C-54DF-524D-B736-755DACE8CA61}" type="presOf" srcId="{1BB32305-7738-44A0-833F-731709C6148A}" destId="{00F46C24-F5C2-124B-A044-DEFB417B3972}" srcOrd="0" destOrd="0" presId="urn:microsoft.com/office/officeart/2005/8/layout/vList2"/>
    <dgm:cxn modelId="{14C09614-EC5F-304A-908C-17E63A25B81F}" type="presOf" srcId="{FC32250B-EB0B-4BF7-8FD4-11AF4C23C78E}" destId="{DC05EEAB-39DE-AE45-BBCA-5026C5963160}" srcOrd="0" destOrd="0" presId="urn:microsoft.com/office/officeart/2005/8/layout/vList2"/>
    <dgm:cxn modelId="{C3D04543-14F2-4655-85DE-C98372037F5F}" srcId="{FC32250B-EB0B-4BF7-8FD4-11AF4C23C78E}" destId="{1BB32305-7738-44A0-833F-731709C6148A}" srcOrd="1" destOrd="0" parTransId="{04DFE409-D018-4834-9328-93F8A3D7A85A}" sibTransId="{9365FD95-D85B-45A7-9A6F-05D7AFC49F4C}"/>
    <dgm:cxn modelId="{75E67347-9E25-4B51-A024-2368E60AD439}" srcId="{FC32250B-EB0B-4BF7-8FD4-11AF4C23C78E}" destId="{3EFCB232-0BAF-4814-9417-9080FB6837C8}" srcOrd="0" destOrd="0" parTransId="{BEB6AC49-284D-4B0D-87B7-77E293B2612B}" sibTransId="{A478A3E9-81ED-4721-9590-971F3DACBFF7}"/>
    <dgm:cxn modelId="{F3A3C973-10F5-F142-8542-E6AC44EEEE9B}" type="presOf" srcId="{6FF04938-CAB4-44EA-BFD8-5058B88E48C1}" destId="{246C6DE8-746B-6F40-A5ED-60F98C996EB6}" srcOrd="0" destOrd="0" presId="urn:microsoft.com/office/officeart/2005/8/layout/vList2"/>
    <dgm:cxn modelId="{3776528C-DDBF-467A-AA18-550D4FE376D9}" srcId="{FC32250B-EB0B-4BF7-8FD4-11AF4C23C78E}" destId="{6FF04938-CAB4-44EA-BFD8-5058B88E48C1}" srcOrd="2" destOrd="0" parTransId="{9CF52552-3193-4450-BD46-A7604C741607}" sibTransId="{20CA021B-644A-474E-AF9D-4B5AF44FF185}"/>
    <dgm:cxn modelId="{AC142BDC-935D-A34E-B33A-D80786FB81EA}" type="presOf" srcId="{7466C094-9ECA-4D9E-90C8-4FD9B6DCA15B}" destId="{CBB068DB-BE9A-714C-B9BE-0ACE7043D9F9}" srcOrd="0" destOrd="0" presId="urn:microsoft.com/office/officeart/2005/8/layout/vList2"/>
    <dgm:cxn modelId="{A65E2DF6-F559-40AF-8B4F-64193DD55AD1}" srcId="{FC32250B-EB0B-4BF7-8FD4-11AF4C23C78E}" destId="{7466C094-9ECA-4D9E-90C8-4FD9B6DCA15B}" srcOrd="3" destOrd="0" parTransId="{9160F3E4-8EC7-45DC-9101-B75FB22654B5}" sibTransId="{DBA6A073-0CF1-4D2A-9EE1-A1CCEEF07D4A}"/>
    <dgm:cxn modelId="{753698FF-F17B-A544-B091-914CEDE4A528}" type="presOf" srcId="{3EFCB232-0BAF-4814-9417-9080FB6837C8}" destId="{CA5D7E41-2B93-CD45-A09F-718530A7D4FC}" srcOrd="0" destOrd="0" presId="urn:microsoft.com/office/officeart/2005/8/layout/vList2"/>
    <dgm:cxn modelId="{59C24605-C296-D144-A5AD-3BA17450F40D}" type="presParOf" srcId="{DC05EEAB-39DE-AE45-BBCA-5026C5963160}" destId="{CA5D7E41-2B93-CD45-A09F-718530A7D4FC}" srcOrd="0" destOrd="0" presId="urn:microsoft.com/office/officeart/2005/8/layout/vList2"/>
    <dgm:cxn modelId="{612FA1F6-8DB4-8E46-83EF-9FE058002514}" type="presParOf" srcId="{DC05EEAB-39DE-AE45-BBCA-5026C5963160}" destId="{E5C2E10B-C804-5B4D-B705-5683352E2249}" srcOrd="1" destOrd="0" presId="urn:microsoft.com/office/officeart/2005/8/layout/vList2"/>
    <dgm:cxn modelId="{301C7F27-B9DB-EB4E-AF63-F29E08AA6B1F}" type="presParOf" srcId="{DC05EEAB-39DE-AE45-BBCA-5026C5963160}" destId="{00F46C24-F5C2-124B-A044-DEFB417B3972}" srcOrd="2" destOrd="0" presId="urn:microsoft.com/office/officeart/2005/8/layout/vList2"/>
    <dgm:cxn modelId="{CE0686B5-3CD6-464A-8751-7E89DF324E72}" type="presParOf" srcId="{DC05EEAB-39DE-AE45-BBCA-5026C5963160}" destId="{D1CDC8CD-7F32-1144-A7C8-DA133C05EA33}" srcOrd="3" destOrd="0" presId="urn:microsoft.com/office/officeart/2005/8/layout/vList2"/>
    <dgm:cxn modelId="{A319901F-C4FF-7E4E-9A28-3FDB21020F89}" type="presParOf" srcId="{DC05EEAB-39DE-AE45-BBCA-5026C5963160}" destId="{246C6DE8-746B-6F40-A5ED-60F98C996EB6}" srcOrd="4" destOrd="0" presId="urn:microsoft.com/office/officeart/2005/8/layout/vList2"/>
    <dgm:cxn modelId="{D4D943F1-54F3-7D4C-AB63-A6D5E12E5261}" type="presParOf" srcId="{DC05EEAB-39DE-AE45-BBCA-5026C5963160}" destId="{B0C6B330-1FA7-AC43-AB27-CC92AEECB92E}" srcOrd="5" destOrd="0" presId="urn:microsoft.com/office/officeart/2005/8/layout/vList2"/>
    <dgm:cxn modelId="{6D4727F2-7144-F847-B87A-929F6F94EBF6}" type="presParOf" srcId="{DC05EEAB-39DE-AE45-BBCA-5026C5963160}" destId="{CBB068DB-BE9A-714C-B9BE-0ACE7043D9F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5DB078-B7BA-452B-A796-DE059A4507D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09EC81E-1A2A-40AF-92F0-F5CEDA4791DE}">
      <dgm:prSet/>
      <dgm:spPr/>
      <dgm:t>
        <a:bodyPr/>
        <a:lstStyle/>
        <a:p>
          <a:pPr>
            <a:lnSpc>
              <a:spcPct val="100000"/>
            </a:lnSpc>
            <a:defRPr cap="all"/>
          </a:pPr>
          <a:r>
            <a:rPr lang="en-US"/>
            <a:t>Thank You!</a:t>
          </a:r>
        </a:p>
      </dgm:t>
    </dgm:pt>
    <dgm:pt modelId="{1418EFD6-91F5-453C-9949-F55CA8133E69}" type="parTrans" cxnId="{A72114DA-4F86-45ED-A3B3-3CB707B01876}">
      <dgm:prSet/>
      <dgm:spPr/>
      <dgm:t>
        <a:bodyPr/>
        <a:lstStyle/>
        <a:p>
          <a:endParaRPr lang="en-US"/>
        </a:p>
      </dgm:t>
    </dgm:pt>
    <dgm:pt modelId="{1DEDA51B-6A75-476D-B747-579E0B321DA7}" type="sibTrans" cxnId="{A72114DA-4F86-45ED-A3B3-3CB707B01876}">
      <dgm:prSet/>
      <dgm:spPr/>
      <dgm:t>
        <a:bodyPr/>
        <a:lstStyle/>
        <a:p>
          <a:endParaRPr lang="en-US"/>
        </a:p>
      </dgm:t>
    </dgm:pt>
    <dgm:pt modelId="{9B47417B-37C9-49BE-B6D6-25AA81E50E0F}">
      <dgm:prSet/>
      <dgm:spPr/>
      <dgm:t>
        <a:bodyPr/>
        <a:lstStyle/>
        <a:p>
          <a:pPr>
            <a:lnSpc>
              <a:spcPct val="100000"/>
            </a:lnSpc>
            <a:defRPr cap="all"/>
          </a:pPr>
          <a:r>
            <a:rPr lang="en-US"/>
            <a:t>Questions?</a:t>
          </a:r>
        </a:p>
      </dgm:t>
    </dgm:pt>
    <dgm:pt modelId="{8BA046CE-8D1A-478E-AC68-35CD92ECF805}" type="parTrans" cxnId="{38EA4B78-5302-4AA7-95F2-C3635A60D302}">
      <dgm:prSet/>
      <dgm:spPr/>
      <dgm:t>
        <a:bodyPr/>
        <a:lstStyle/>
        <a:p>
          <a:endParaRPr lang="en-US"/>
        </a:p>
      </dgm:t>
    </dgm:pt>
    <dgm:pt modelId="{3DB06C6A-9DD4-4524-9993-1D2137BAB80A}" type="sibTrans" cxnId="{38EA4B78-5302-4AA7-95F2-C3635A60D302}">
      <dgm:prSet/>
      <dgm:spPr/>
      <dgm:t>
        <a:bodyPr/>
        <a:lstStyle/>
        <a:p>
          <a:endParaRPr lang="en-US"/>
        </a:p>
      </dgm:t>
    </dgm:pt>
    <dgm:pt modelId="{6E1D0F2E-B943-46EF-81F7-F8FE8B890BB3}" type="pres">
      <dgm:prSet presAssocID="{8B5DB078-B7BA-452B-A796-DE059A4507D9}" presName="root" presStyleCnt="0">
        <dgm:presLayoutVars>
          <dgm:dir/>
          <dgm:resizeHandles val="exact"/>
        </dgm:presLayoutVars>
      </dgm:prSet>
      <dgm:spPr/>
    </dgm:pt>
    <dgm:pt modelId="{0B3A3580-0461-4596-BADB-53791261BBF9}" type="pres">
      <dgm:prSet presAssocID="{809EC81E-1A2A-40AF-92F0-F5CEDA4791DE}" presName="compNode" presStyleCnt="0"/>
      <dgm:spPr/>
    </dgm:pt>
    <dgm:pt modelId="{111825DD-30AB-48BA-A229-CC57BE99DF9F}" type="pres">
      <dgm:prSet presAssocID="{809EC81E-1A2A-40AF-92F0-F5CEDA4791DE}" presName="iconBgRect" presStyleLbl="bgShp" presStyleIdx="0" presStyleCnt="2"/>
      <dgm:spPr/>
    </dgm:pt>
    <dgm:pt modelId="{2BFBDD98-EC79-4613-B5BA-2612936ED4B2}" type="pres">
      <dgm:prSet presAssocID="{809EC81E-1A2A-40AF-92F0-F5CEDA4791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6FB5FE89-D6E8-4639-88FA-315F977FB33A}" type="pres">
      <dgm:prSet presAssocID="{809EC81E-1A2A-40AF-92F0-F5CEDA4791DE}" presName="spaceRect" presStyleCnt="0"/>
      <dgm:spPr/>
    </dgm:pt>
    <dgm:pt modelId="{00A59399-83DD-498D-BF34-0EB752778BD0}" type="pres">
      <dgm:prSet presAssocID="{809EC81E-1A2A-40AF-92F0-F5CEDA4791DE}" presName="textRect" presStyleLbl="revTx" presStyleIdx="0" presStyleCnt="2">
        <dgm:presLayoutVars>
          <dgm:chMax val="1"/>
          <dgm:chPref val="1"/>
        </dgm:presLayoutVars>
      </dgm:prSet>
      <dgm:spPr/>
    </dgm:pt>
    <dgm:pt modelId="{9D0EF9DD-2BE8-4E52-A8D4-2F6219304C6E}" type="pres">
      <dgm:prSet presAssocID="{1DEDA51B-6A75-476D-B747-579E0B321DA7}" presName="sibTrans" presStyleCnt="0"/>
      <dgm:spPr/>
    </dgm:pt>
    <dgm:pt modelId="{9061BB5A-1BFC-4DA6-80BF-A719176B4B14}" type="pres">
      <dgm:prSet presAssocID="{9B47417B-37C9-49BE-B6D6-25AA81E50E0F}" presName="compNode" presStyleCnt="0"/>
      <dgm:spPr/>
    </dgm:pt>
    <dgm:pt modelId="{5C27740A-40C3-49A8-915F-31D21D912CB9}" type="pres">
      <dgm:prSet presAssocID="{9B47417B-37C9-49BE-B6D6-25AA81E50E0F}" presName="iconBgRect" presStyleLbl="bgShp" presStyleIdx="1" presStyleCnt="2"/>
      <dgm:spPr/>
    </dgm:pt>
    <dgm:pt modelId="{AED08FAC-31AE-4531-AF0C-2F5025DE94A5}" type="pres">
      <dgm:prSet presAssocID="{9B47417B-37C9-49BE-B6D6-25AA81E50E0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0E706526-BCFA-4866-ABCF-167CD813FCF2}" type="pres">
      <dgm:prSet presAssocID="{9B47417B-37C9-49BE-B6D6-25AA81E50E0F}" presName="spaceRect" presStyleCnt="0"/>
      <dgm:spPr/>
    </dgm:pt>
    <dgm:pt modelId="{4ACECB0B-84DD-40C8-84C0-1322AA32665E}" type="pres">
      <dgm:prSet presAssocID="{9B47417B-37C9-49BE-B6D6-25AA81E50E0F}" presName="textRect" presStyleLbl="revTx" presStyleIdx="1" presStyleCnt="2">
        <dgm:presLayoutVars>
          <dgm:chMax val="1"/>
          <dgm:chPref val="1"/>
        </dgm:presLayoutVars>
      </dgm:prSet>
      <dgm:spPr/>
    </dgm:pt>
  </dgm:ptLst>
  <dgm:cxnLst>
    <dgm:cxn modelId="{DC4F3702-A3F7-8047-8B89-71951A6D42B7}" type="presOf" srcId="{9B47417B-37C9-49BE-B6D6-25AA81E50E0F}" destId="{4ACECB0B-84DD-40C8-84C0-1322AA32665E}" srcOrd="0" destOrd="0" presId="urn:microsoft.com/office/officeart/2018/5/layout/IconCircleLabelList"/>
    <dgm:cxn modelId="{38EA4B78-5302-4AA7-95F2-C3635A60D302}" srcId="{8B5DB078-B7BA-452B-A796-DE059A4507D9}" destId="{9B47417B-37C9-49BE-B6D6-25AA81E50E0F}" srcOrd="1" destOrd="0" parTransId="{8BA046CE-8D1A-478E-AC68-35CD92ECF805}" sibTransId="{3DB06C6A-9DD4-4524-9993-1D2137BAB80A}"/>
    <dgm:cxn modelId="{DF9AB8D6-F6FA-2246-B8CE-8CBD10C05DC4}" type="presOf" srcId="{8B5DB078-B7BA-452B-A796-DE059A4507D9}" destId="{6E1D0F2E-B943-46EF-81F7-F8FE8B890BB3}" srcOrd="0" destOrd="0" presId="urn:microsoft.com/office/officeart/2018/5/layout/IconCircleLabelList"/>
    <dgm:cxn modelId="{A72114DA-4F86-45ED-A3B3-3CB707B01876}" srcId="{8B5DB078-B7BA-452B-A796-DE059A4507D9}" destId="{809EC81E-1A2A-40AF-92F0-F5CEDA4791DE}" srcOrd="0" destOrd="0" parTransId="{1418EFD6-91F5-453C-9949-F55CA8133E69}" sibTransId="{1DEDA51B-6A75-476D-B747-579E0B321DA7}"/>
    <dgm:cxn modelId="{709048E9-7C58-B447-B442-75AAA080A03A}" type="presOf" srcId="{809EC81E-1A2A-40AF-92F0-F5CEDA4791DE}" destId="{00A59399-83DD-498D-BF34-0EB752778BD0}" srcOrd="0" destOrd="0" presId="urn:microsoft.com/office/officeart/2018/5/layout/IconCircleLabelList"/>
    <dgm:cxn modelId="{65506EF6-5467-CD45-AB03-9BAF8AABD631}" type="presParOf" srcId="{6E1D0F2E-B943-46EF-81F7-F8FE8B890BB3}" destId="{0B3A3580-0461-4596-BADB-53791261BBF9}" srcOrd="0" destOrd="0" presId="urn:microsoft.com/office/officeart/2018/5/layout/IconCircleLabelList"/>
    <dgm:cxn modelId="{781E05D0-5318-5D49-9872-EA9DFF925D6B}" type="presParOf" srcId="{0B3A3580-0461-4596-BADB-53791261BBF9}" destId="{111825DD-30AB-48BA-A229-CC57BE99DF9F}" srcOrd="0" destOrd="0" presId="urn:microsoft.com/office/officeart/2018/5/layout/IconCircleLabelList"/>
    <dgm:cxn modelId="{31AB501D-7F46-4642-A9CA-1239C50BEA1C}" type="presParOf" srcId="{0B3A3580-0461-4596-BADB-53791261BBF9}" destId="{2BFBDD98-EC79-4613-B5BA-2612936ED4B2}" srcOrd="1" destOrd="0" presId="urn:microsoft.com/office/officeart/2018/5/layout/IconCircleLabelList"/>
    <dgm:cxn modelId="{34DE634C-E7F1-8E41-9F80-CD350CE4B518}" type="presParOf" srcId="{0B3A3580-0461-4596-BADB-53791261BBF9}" destId="{6FB5FE89-D6E8-4639-88FA-315F977FB33A}" srcOrd="2" destOrd="0" presId="urn:microsoft.com/office/officeart/2018/5/layout/IconCircleLabelList"/>
    <dgm:cxn modelId="{45FF73AE-1B05-2C40-82CD-F28DDBED350E}" type="presParOf" srcId="{0B3A3580-0461-4596-BADB-53791261BBF9}" destId="{00A59399-83DD-498D-BF34-0EB752778BD0}" srcOrd="3" destOrd="0" presId="urn:microsoft.com/office/officeart/2018/5/layout/IconCircleLabelList"/>
    <dgm:cxn modelId="{21C7A6F1-0F58-A140-A33A-9A4595AB53E6}" type="presParOf" srcId="{6E1D0F2E-B943-46EF-81F7-F8FE8B890BB3}" destId="{9D0EF9DD-2BE8-4E52-A8D4-2F6219304C6E}" srcOrd="1" destOrd="0" presId="urn:microsoft.com/office/officeart/2018/5/layout/IconCircleLabelList"/>
    <dgm:cxn modelId="{004101A3-7368-5546-BD06-DA9674376510}" type="presParOf" srcId="{6E1D0F2E-B943-46EF-81F7-F8FE8B890BB3}" destId="{9061BB5A-1BFC-4DA6-80BF-A719176B4B14}" srcOrd="2" destOrd="0" presId="urn:microsoft.com/office/officeart/2018/5/layout/IconCircleLabelList"/>
    <dgm:cxn modelId="{3B4FDACC-88B7-084A-AB6C-61A870C76A65}" type="presParOf" srcId="{9061BB5A-1BFC-4DA6-80BF-A719176B4B14}" destId="{5C27740A-40C3-49A8-915F-31D21D912CB9}" srcOrd="0" destOrd="0" presId="urn:microsoft.com/office/officeart/2018/5/layout/IconCircleLabelList"/>
    <dgm:cxn modelId="{22CCFBF8-6843-EA44-8C4D-AC1418B9B458}" type="presParOf" srcId="{9061BB5A-1BFC-4DA6-80BF-A719176B4B14}" destId="{AED08FAC-31AE-4531-AF0C-2F5025DE94A5}" srcOrd="1" destOrd="0" presId="urn:microsoft.com/office/officeart/2018/5/layout/IconCircleLabelList"/>
    <dgm:cxn modelId="{9232ADEA-40C6-2B45-85D4-689B54F6F467}" type="presParOf" srcId="{9061BB5A-1BFC-4DA6-80BF-A719176B4B14}" destId="{0E706526-BCFA-4866-ABCF-167CD813FCF2}" srcOrd="2" destOrd="0" presId="urn:microsoft.com/office/officeart/2018/5/layout/IconCircleLabelList"/>
    <dgm:cxn modelId="{57C213EE-0624-C048-88A1-06A52DFCB1B9}" type="presParOf" srcId="{9061BB5A-1BFC-4DA6-80BF-A719176B4B14}" destId="{4ACECB0B-84DD-40C8-84C0-1322AA32665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F6BE43-B6DD-408D-9538-34717F287DB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DE7DA719-3C2F-461F-BB68-CD6E72B30137}">
      <dgm:prSet/>
      <dgm:spPr/>
      <dgm:t>
        <a:bodyPr/>
        <a:lstStyle/>
        <a:p>
          <a:r>
            <a:rPr lang="en-US" b="0" i="0"/>
            <a:t>Inputs:</a:t>
          </a:r>
          <a:endParaRPr lang="en-US"/>
        </a:p>
      </dgm:t>
    </dgm:pt>
    <dgm:pt modelId="{51E9E3A7-4343-4485-ADE3-F5FEC2ADB972}" type="parTrans" cxnId="{A8862CC5-8101-4A33-AA81-CAAE78D91CF0}">
      <dgm:prSet/>
      <dgm:spPr/>
      <dgm:t>
        <a:bodyPr/>
        <a:lstStyle/>
        <a:p>
          <a:endParaRPr lang="en-US"/>
        </a:p>
      </dgm:t>
    </dgm:pt>
    <dgm:pt modelId="{9394494E-E0C0-4A9D-8604-E73B6D8189AE}" type="sibTrans" cxnId="{A8862CC5-8101-4A33-AA81-CAAE78D91CF0}">
      <dgm:prSet/>
      <dgm:spPr/>
      <dgm:t>
        <a:bodyPr/>
        <a:lstStyle/>
        <a:p>
          <a:endParaRPr lang="en-US"/>
        </a:p>
      </dgm:t>
    </dgm:pt>
    <dgm:pt modelId="{CA7981F7-F0E5-4550-B1A2-BC58189D7643}">
      <dgm:prSet/>
      <dgm:spPr/>
      <dgm:t>
        <a:bodyPr/>
        <a:lstStyle/>
        <a:p>
          <a:r>
            <a:rPr lang="en-US" b="0" i="0"/>
            <a:t>Local PDF file path</a:t>
          </a:r>
          <a:endParaRPr lang="en-US"/>
        </a:p>
      </dgm:t>
    </dgm:pt>
    <dgm:pt modelId="{4353DE0D-5154-4187-9198-3FD4A384FA56}" type="parTrans" cxnId="{BA1439CA-B2D7-43EF-A7FD-1EDF69D6A20B}">
      <dgm:prSet/>
      <dgm:spPr/>
      <dgm:t>
        <a:bodyPr/>
        <a:lstStyle/>
        <a:p>
          <a:endParaRPr lang="en-US"/>
        </a:p>
      </dgm:t>
    </dgm:pt>
    <dgm:pt modelId="{CF11DCD2-82E2-44A0-9392-D4CEEBB41438}" type="sibTrans" cxnId="{BA1439CA-B2D7-43EF-A7FD-1EDF69D6A20B}">
      <dgm:prSet/>
      <dgm:spPr/>
      <dgm:t>
        <a:bodyPr/>
        <a:lstStyle/>
        <a:p>
          <a:endParaRPr lang="en-US"/>
        </a:p>
      </dgm:t>
    </dgm:pt>
    <dgm:pt modelId="{528777A5-3801-4E07-A936-E5112084A210}">
      <dgm:prSet/>
      <dgm:spPr/>
      <dgm:t>
        <a:bodyPr/>
        <a:lstStyle/>
        <a:p>
          <a:r>
            <a:rPr lang="en-US" b="0" i="0"/>
            <a:t>User question</a:t>
          </a:r>
          <a:endParaRPr lang="en-US"/>
        </a:p>
      </dgm:t>
    </dgm:pt>
    <dgm:pt modelId="{E3F89CEC-B93C-4BB9-AC39-88646D82FAFF}" type="parTrans" cxnId="{CFF607CD-69E1-4A1D-A283-56E0CAAEA371}">
      <dgm:prSet/>
      <dgm:spPr/>
      <dgm:t>
        <a:bodyPr/>
        <a:lstStyle/>
        <a:p>
          <a:endParaRPr lang="en-US"/>
        </a:p>
      </dgm:t>
    </dgm:pt>
    <dgm:pt modelId="{FF97C5D6-3EB8-4285-8CB6-9DEFE30063BE}" type="sibTrans" cxnId="{CFF607CD-69E1-4A1D-A283-56E0CAAEA371}">
      <dgm:prSet/>
      <dgm:spPr/>
      <dgm:t>
        <a:bodyPr/>
        <a:lstStyle/>
        <a:p>
          <a:endParaRPr lang="en-US"/>
        </a:p>
      </dgm:t>
    </dgm:pt>
    <dgm:pt modelId="{448998A4-9450-4363-9E91-AA065D1E85F5}">
      <dgm:prSet/>
      <dgm:spPr/>
      <dgm:t>
        <a:bodyPr/>
        <a:lstStyle/>
        <a:p>
          <a:r>
            <a:rPr lang="en-US" b="0" i="0"/>
            <a:t>Outputs:</a:t>
          </a:r>
          <a:endParaRPr lang="en-US"/>
        </a:p>
      </dgm:t>
    </dgm:pt>
    <dgm:pt modelId="{EDE44865-1EA9-4D75-B91E-679A9ECF4FD8}" type="parTrans" cxnId="{53C912D0-68C2-41F2-ADB6-BC525A8F3527}">
      <dgm:prSet/>
      <dgm:spPr/>
      <dgm:t>
        <a:bodyPr/>
        <a:lstStyle/>
        <a:p>
          <a:endParaRPr lang="en-US"/>
        </a:p>
      </dgm:t>
    </dgm:pt>
    <dgm:pt modelId="{39DDEE72-2FAE-4A45-938C-E7EE2B0D3A5E}" type="sibTrans" cxnId="{53C912D0-68C2-41F2-ADB6-BC525A8F3527}">
      <dgm:prSet/>
      <dgm:spPr/>
      <dgm:t>
        <a:bodyPr/>
        <a:lstStyle/>
        <a:p>
          <a:endParaRPr lang="en-US"/>
        </a:p>
      </dgm:t>
    </dgm:pt>
    <dgm:pt modelId="{F4F0552C-DB96-4D36-AB13-50A78C347589}">
      <dgm:prSet/>
      <dgm:spPr/>
      <dgm:t>
        <a:bodyPr/>
        <a:lstStyle/>
        <a:p>
          <a:r>
            <a:rPr lang="en-US" b="0" i="0"/>
            <a:t>Generated answer based on the retrieved context and user question</a:t>
          </a:r>
          <a:endParaRPr lang="en-US"/>
        </a:p>
      </dgm:t>
    </dgm:pt>
    <dgm:pt modelId="{045A6582-FF6A-486A-A1C9-5024F419FCEA}" type="parTrans" cxnId="{8A20E007-B529-4AC9-A885-B150227E1348}">
      <dgm:prSet/>
      <dgm:spPr/>
      <dgm:t>
        <a:bodyPr/>
        <a:lstStyle/>
        <a:p>
          <a:endParaRPr lang="en-US"/>
        </a:p>
      </dgm:t>
    </dgm:pt>
    <dgm:pt modelId="{C926B4F2-E1BB-442E-B98E-CC918B82F4CE}" type="sibTrans" cxnId="{8A20E007-B529-4AC9-A885-B150227E1348}">
      <dgm:prSet/>
      <dgm:spPr/>
      <dgm:t>
        <a:bodyPr/>
        <a:lstStyle/>
        <a:p>
          <a:endParaRPr lang="en-US"/>
        </a:p>
      </dgm:t>
    </dgm:pt>
    <dgm:pt modelId="{010E7A18-D5BC-0741-8F76-3974FABE41C3}" type="pres">
      <dgm:prSet presAssocID="{0BF6BE43-B6DD-408D-9538-34717F287DB2}" presName="linear" presStyleCnt="0">
        <dgm:presLayoutVars>
          <dgm:dir/>
          <dgm:animLvl val="lvl"/>
          <dgm:resizeHandles val="exact"/>
        </dgm:presLayoutVars>
      </dgm:prSet>
      <dgm:spPr/>
    </dgm:pt>
    <dgm:pt modelId="{6CA0A34E-21E5-C241-BBF0-EF2BEC8CB1D2}" type="pres">
      <dgm:prSet presAssocID="{DE7DA719-3C2F-461F-BB68-CD6E72B30137}" presName="parentLin" presStyleCnt="0"/>
      <dgm:spPr/>
    </dgm:pt>
    <dgm:pt modelId="{8A088141-A94A-DB4A-82CD-5F8848F2FFBA}" type="pres">
      <dgm:prSet presAssocID="{DE7DA719-3C2F-461F-BB68-CD6E72B30137}" presName="parentLeftMargin" presStyleLbl="node1" presStyleIdx="0" presStyleCnt="2"/>
      <dgm:spPr/>
    </dgm:pt>
    <dgm:pt modelId="{6B83A6E0-F523-7B4E-8688-176F9F8B880C}" type="pres">
      <dgm:prSet presAssocID="{DE7DA719-3C2F-461F-BB68-CD6E72B30137}" presName="parentText" presStyleLbl="node1" presStyleIdx="0" presStyleCnt="2">
        <dgm:presLayoutVars>
          <dgm:chMax val="0"/>
          <dgm:bulletEnabled val="1"/>
        </dgm:presLayoutVars>
      </dgm:prSet>
      <dgm:spPr/>
    </dgm:pt>
    <dgm:pt modelId="{7AF7E30D-CD59-AC4E-945E-2592E0566DCF}" type="pres">
      <dgm:prSet presAssocID="{DE7DA719-3C2F-461F-BB68-CD6E72B30137}" presName="negativeSpace" presStyleCnt="0"/>
      <dgm:spPr/>
    </dgm:pt>
    <dgm:pt modelId="{61D62B5E-A38C-D64B-AA89-81B1C5458D11}" type="pres">
      <dgm:prSet presAssocID="{DE7DA719-3C2F-461F-BB68-CD6E72B30137}" presName="childText" presStyleLbl="conFgAcc1" presStyleIdx="0" presStyleCnt="2">
        <dgm:presLayoutVars>
          <dgm:bulletEnabled val="1"/>
        </dgm:presLayoutVars>
      </dgm:prSet>
      <dgm:spPr/>
    </dgm:pt>
    <dgm:pt modelId="{FB5422DF-A128-5341-8CC8-7AE097D346E3}" type="pres">
      <dgm:prSet presAssocID="{9394494E-E0C0-4A9D-8604-E73B6D8189AE}" presName="spaceBetweenRectangles" presStyleCnt="0"/>
      <dgm:spPr/>
    </dgm:pt>
    <dgm:pt modelId="{31F04E47-E75C-5343-AE16-02CED5BC7002}" type="pres">
      <dgm:prSet presAssocID="{448998A4-9450-4363-9E91-AA065D1E85F5}" presName="parentLin" presStyleCnt="0"/>
      <dgm:spPr/>
    </dgm:pt>
    <dgm:pt modelId="{80F83BF2-5B22-DA4E-A9C5-7B1BFB1937D8}" type="pres">
      <dgm:prSet presAssocID="{448998A4-9450-4363-9E91-AA065D1E85F5}" presName="parentLeftMargin" presStyleLbl="node1" presStyleIdx="0" presStyleCnt="2"/>
      <dgm:spPr/>
    </dgm:pt>
    <dgm:pt modelId="{F80ADA80-98E7-B14E-8C7A-5D53928D0831}" type="pres">
      <dgm:prSet presAssocID="{448998A4-9450-4363-9E91-AA065D1E85F5}" presName="parentText" presStyleLbl="node1" presStyleIdx="1" presStyleCnt="2">
        <dgm:presLayoutVars>
          <dgm:chMax val="0"/>
          <dgm:bulletEnabled val="1"/>
        </dgm:presLayoutVars>
      </dgm:prSet>
      <dgm:spPr/>
    </dgm:pt>
    <dgm:pt modelId="{38663F04-55ED-0045-9BF7-A718A9814036}" type="pres">
      <dgm:prSet presAssocID="{448998A4-9450-4363-9E91-AA065D1E85F5}" presName="negativeSpace" presStyleCnt="0"/>
      <dgm:spPr/>
    </dgm:pt>
    <dgm:pt modelId="{C7614376-138B-5F4E-AB63-3EFCB6EEC1EC}" type="pres">
      <dgm:prSet presAssocID="{448998A4-9450-4363-9E91-AA065D1E85F5}" presName="childText" presStyleLbl="conFgAcc1" presStyleIdx="1" presStyleCnt="2">
        <dgm:presLayoutVars>
          <dgm:bulletEnabled val="1"/>
        </dgm:presLayoutVars>
      </dgm:prSet>
      <dgm:spPr/>
    </dgm:pt>
  </dgm:ptLst>
  <dgm:cxnLst>
    <dgm:cxn modelId="{8A20E007-B529-4AC9-A885-B150227E1348}" srcId="{448998A4-9450-4363-9E91-AA065D1E85F5}" destId="{F4F0552C-DB96-4D36-AB13-50A78C347589}" srcOrd="0" destOrd="0" parTransId="{045A6582-FF6A-486A-A1C9-5024F419FCEA}" sibTransId="{C926B4F2-E1BB-442E-B98E-CC918B82F4CE}"/>
    <dgm:cxn modelId="{EFBFDE3C-581B-1942-8E47-811096ADA1DA}" type="presOf" srcId="{448998A4-9450-4363-9E91-AA065D1E85F5}" destId="{80F83BF2-5B22-DA4E-A9C5-7B1BFB1937D8}" srcOrd="0" destOrd="0" presId="urn:microsoft.com/office/officeart/2005/8/layout/list1"/>
    <dgm:cxn modelId="{FC1B5F58-8DDE-9C4C-AA52-67FBE9AF3D76}" type="presOf" srcId="{528777A5-3801-4E07-A936-E5112084A210}" destId="{61D62B5E-A38C-D64B-AA89-81B1C5458D11}" srcOrd="0" destOrd="1" presId="urn:microsoft.com/office/officeart/2005/8/layout/list1"/>
    <dgm:cxn modelId="{494E395E-8B65-834D-9280-D7017AA1A825}" type="presOf" srcId="{DE7DA719-3C2F-461F-BB68-CD6E72B30137}" destId="{8A088141-A94A-DB4A-82CD-5F8848F2FFBA}" srcOrd="0" destOrd="0" presId="urn:microsoft.com/office/officeart/2005/8/layout/list1"/>
    <dgm:cxn modelId="{ECC88467-D29A-8842-A378-4FD53DC9429D}" type="presOf" srcId="{CA7981F7-F0E5-4550-B1A2-BC58189D7643}" destId="{61D62B5E-A38C-D64B-AA89-81B1C5458D11}" srcOrd="0" destOrd="0" presId="urn:microsoft.com/office/officeart/2005/8/layout/list1"/>
    <dgm:cxn modelId="{2415518C-B6A5-2F4C-BF5B-10A50D42CB5D}" type="presOf" srcId="{F4F0552C-DB96-4D36-AB13-50A78C347589}" destId="{C7614376-138B-5F4E-AB63-3EFCB6EEC1EC}" srcOrd="0" destOrd="0" presId="urn:microsoft.com/office/officeart/2005/8/layout/list1"/>
    <dgm:cxn modelId="{F8F1638E-C843-3246-9E51-528567208616}" type="presOf" srcId="{448998A4-9450-4363-9E91-AA065D1E85F5}" destId="{F80ADA80-98E7-B14E-8C7A-5D53928D0831}" srcOrd="1" destOrd="0" presId="urn:microsoft.com/office/officeart/2005/8/layout/list1"/>
    <dgm:cxn modelId="{D56078A6-6EA5-4F44-9969-78A8431F20C9}" type="presOf" srcId="{0BF6BE43-B6DD-408D-9538-34717F287DB2}" destId="{010E7A18-D5BC-0741-8F76-3974FABE41C3}" srcOrd="0" destOrd="0" presId="urn:microsoft.com/office/officeart/2005/8/layout/list1"/>
    <dgm:cxn modelId="{A8862CC5-8101-4A33-AA81-CAAE78D91CF0}" srcId="{0BF6BE43-B6DD-408D-9538-34717F287DB2}" destId="{DE7DA719-3C2F-461F-BB68-CD6E72B30137}" srcOrd="0" destOrd="0" parTransId="{51E9E3A7-4343-4485-ADE3-F5FEC2ADB972}" sibTransId="{9394494E-E0C0-4A9D-8604-E73B6D8189AE}"/>
    <dgm:cxn modelId="{BA1439CA-B2D7-43EF-A7FD-1EDF69D6A20B}" srcId="{DE7DA719-3C2F-461F-BB68-CD6E72B30137}" destId="{CA7981F7-F0E5-4550-B1A2-BC58189D7643}" srcOrd="0" destOrd="0" parTransId="{4353DE0D-5154-4187-9198-3FD4A384FA56}" sibTransId="{CF11DCD2-82E2-44A0-9392-D4CEEBB41438}"/>
    <dgm:cxn modelId="{CFF607CD-69E1-4A1D-A283-56E0CAAEA371}" srcId="{DE7DA719-3C2F-461F-BB68-CD6E72B30137}" destId="{528777A5-3801-4E07-A936-E5112084A210}" srcOrd="1" destOrd="0" parTransId="{E3F89CEC-B93C-4BB9-AC39-88646D82FAFF}" sibTransId="{FF97C5D6-3EB8-4285-8CB6-9DEFE30063BE}"/>
    <dgm:cxn modelId="{53C912D0-68C2-41F2-ADB6-BC525A8F3527}" srcId="{0BF6BE43-B6DD-408D-9538-34717F287DB2}" destId="{448998A4-9450-4363-9E91-AA065D1E85F5}" srcOrd="1" destOrd="0" parTransId="{EDE44865-1EA9-4D75-B91E-679A9ECF4FD8}" sibTransId="{39DDEE72-2FAE-4A45-938C-E7EE2B0D3A5E}"/>
    <dgm:cxn modelId="{85BE0AF1-4EAD-2B4B-8366-811D181E4889}" type="presOf" srcId="{DE7DA719-3C2F-461F-BB68-CD6E72B30137}" destId="{6B83A6E0-F523-7B4E-8688-176F9F8B880C}" srcOrd="1" destOrd="0" presId="urn:microsoft.com/office/officeart/2005/8/layout/list1"/>
    <dgm:cxn modelId="{4731967A-4D9C-8840-9FB5-6404E458A5F2}" type="presParOf" srcId="{010E7A18-D5BC-0741-8F76-3974FABE41C3}" destId="{6CA0A34E-21E5-C241-BBF0-EF2BEC8CB1D2}" srcOrd="0" destOrd="0" presId="urn:microsoft.com/office/officeart/2005/8/layout/list1"/>
    <dgm:cxn modelId="{5C0B8BAA-C308-9042-B419-4B8F24ED458A}" type="presParOf" srcId="{6CA0A34E-21E5-C241-BBF0-EF2BEC8CB1D2}" destId="{8A088141-A94A-DB4A-82CD-5F8848F2FFBA}" srcOrd="0" destOrd="0" presId="urn:microsoft.com/office/officeart/2005/8/layout/list1"/>
    <dgm:cxn modelId="{C7B5AAB5-CFAC-124A-AFC3-FEDC7470345D}" type="presParOf" srcId="{6CA0A34E-21E5-C241-BBF0-EF2BEC8CB1D2}" destId="{6B83A6E0-F523-7B4E-8688-176F9F8B880C}" srcOrd="1" destOrd="0" presId="urn:microsoft.com/office/officeart/2005/8/layout/list1"/>
    <dgm:cxn modelId="{A390BB55-98F7-1846-B8A1-97BD74344D5A}" type="presParOf" srcId="{010E7A18-D5BC-0741-8F76-3974FABE41C3}" destId="{7AF7E30D-CD59-AC4E-945E-2592E0566DCF}" srcOrd="1" destOrd="0" presId="urn:microsoft.com/office/officeart/2005/8/layout/list1"/>
    <dgm:cxn modelId="{990CA63C-CB5A-8B40-B8E9-6E4D754AAD79}" type="presParOf" srcId="{010E7A18-D5BC-0741-8F76-3974FABE41C3}" destId="{61D62B5E-A38C-D64B-AA89-81B1C5458D11}" srcOrd="2" destOrd="0" presId="urn:microsoft.com/office/officeart/2005/8/layout/list1"/>
    <dgm:cxn modelId="{CBBDB7DF-4B3E-6041-A576-D045F36707CC}" type="presParOf" srcId="{010E7A18-D5BC-0741-8F76-3974FABE41C3}" destId="{FB5422DF-A128-5341-8CC8-7AE097D346E3}" srcOrd="3" destOrd="0" presId="urn:microsoft.com/office/officeart/2005/8/layout/list1"/>
    <dgm:cxn modelId="{DEDCFE1F-6F24-ED42-881F-AE855CFC6FAA}" type="presParOf" srcId="{010E7A18-D5BC-0741-8F76-3974FABE41C3}" destId="{31F04E47-E75C-5343-AE16-02CED5BC7002}" srcOrd="4" destOrd="0" presId="urn:microsoft.com/office/officeart/2005/8/layout/list1"/>
    <dgm:cxn modelId="{8B5AA50A-B38E-624A-AEDF-CF1A0D1EA190}" type="presParOf" srcId="{31F04E47-E75C-5343-AE16-02CED5BC7002}" destId="{80F83BF2-5B22-DA4E-A9C5-7B1BFB1937D8}" srcOrd="0" destOrd="0" presId="urn:microsoft.com/office/officeart/2005/8/layout/list1"/>
    <dgm:cxn modelId="{787DE995-4D7A-4449-AEFF-5246F9A15474}" type="presParOf" srcId="{31F04E47-E75C-5343-AE16-02CED5BC7002}" destId="{F80ADA80-98E7-B14E-8C7A-5D53928D0831}" srcOrd="1" destOrd="0" presId="urn:microsoft.com/office/officeart/2005/8/layout/list1"/>
    <dgm:cxn modelId="{7AA9DFBF-77D0-E240-B058-94B6CADF7C5F}" type="presParOf" srcId="{010E7A18-D5BC-0741-8F76-3974FABE41C3}" destId="{38663F04-55ED-0045-9BF7-A718A9814036}" srcOrd="5" destOrd="0" presId="urn:microsoft.com/office/officeart/2005/8/layout/list1"/>
    <dgm:cxn modelId="{F883EE22-3642-0C4B-AD44-3C8E37C90B9F}" type="presParOf" srcId="{010E7A18-D5BC-0741-8F76-3974FABE41C3}" destId="{C7614376-138B-5F4E-AB63-3EFCB6EEC1E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E3E0FA-8ADB-4745-908C-25F26317100C}"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2F29A3D8-B877-403C-A1AE-9E7DC4FAEB73}">
      <dgm:prSet/>
      <dgm:spPr/>
      <dgm:t>
        <a:bodyPr/>
        <a:lstStyle/>
        <a:p>
          <a:r>
            <a:rPr lang="en-US" b="1" i="0"/>
            <a:t>Retrieval Accuracy</a:t>
          </a:r>
          <a:endParaRPr lang="en-US"/>
        </a:p>
      </dgm:t>
    </dgm:pt>
    <dgm:pt modelId="{26FF8756-FF2C-4CB0-B526-4B2E2D241B1D}" type="parTrans" cxnId="{F63282EE-EE58-433F-8328-E546A86CDBA9}">
      <dgm:prSet/>
      <dgm:spPr/>
      <dgm:t>
        <a:bodyPr/>
        <a:lstStyle/>
        <a:p>
          <a:endParaRPr lang="en-US"/>
        </a:p>
      </dgm:t>
    </dgm:pt>
    <dgm:pt modelId="{EF4CABB5-8D84-40FA-A446-6819ED156CE4}" type="sibTrans" cxnId="{F63282EE-EE58-433F-8328-E546A86CDBA9}">
      <dgm:prSet/>
      <dgm:spPr/>
      <dgm:t>
        <a:bodyPr/>
        <a:lstStyle/>
        <a:p>
          <a:endParaRPr lang="en-US"/>
        </a:p>
      </dgm:t>
    </dgm:pt>
    <dgm:pt modelId="{23DB11A2-E557-476D-912D-C1ABAE567D3E}">
      <dgm:prSet/>
      <dgm:spPr/>
      <dgm:t>
        <a:bodyPr/>
        <a:lstStyle/>
        <a:p>
          <a:r>
            <a:rPr lang="en-US" b="0" i="0"/>
            <a:t>Measure the accuracy of the retrieval component in finding relevant context for a given question.</a:t>
          </a:r>
          <a:endParaRPr lang="en-US"/>
        </a:p>
      </dgm:t>
    </dgm:pt>
    <dgm:pt modelId="{5AF56F89-36B2-4DAC-A247-4777BDF8169A}" type="parTrans" cxnId="{CD54399B-E3BD-4D15-9603-FFA923735F37}">
      <dgm:prSet/>
      <dgm:spPr/>
      <dgm:t>
        <a:bodyPr/>
        <a:lstStyle/>
        <a:p>
          <a:endParaRPr lang="en-US"/>
        </a:p>
      </dgm:t>
    </dgm:pt>
    <dgm:pt modelId="{162FB4DA-2408-4C91-8494-BBE1976F6A52}" type="sibTrans" cxnId="{CD54399B-E3BD-4D15-9603-FFA923735F37}">
      <dgm:prSet/>
      <dgm:spPr/>
      <dgm:t>
        <a:bodyPr/>
        <a:lstStyle/>
        <a:p>
          <a:endParaRPr lang="en-US"/>
        </a:p>
      </dgm:t>
    </dgm:pt>
    <dgm:pt modelId="{9EA5A6D6-FCA3-480B-AB27-FC9FCA3914F9}">
      <dgm:prSet/>
      <dgm:spPr/>
      <dgm:t>
        <a:bodyPr/>
        <a:lstStyle/>
        <a:p>
          <a:r>
            <a:rPr lang="en-US" b="0" i="0"/>
            <a:t>Metrics: Precision, Recall, F1-score</a:t>
          </a:r>
          <a:endParaRPr lang="en-US"/>
        </a:p>
      </dgm:t>
    </dgm:pt>
    <dgm:pt modelId="{3FACBEC1-14C2-495E-9C13-8B5BCB66AA0C}" type="parTrans" cxnId="{7B9529E8-6903-4870-A7B8-06795812A54F}">
      <dgm:prSet/>
      <dgm:spPr/>
      <dgm:t>
        <a:bodyPr/>
        <a:lstStyle/>
        <a:p>
          <a:endParaRPr lang="en-US"/>
        </a:p>
      </dgm:t>
    </dgm:pt>
    <dgm:pt modelId="{25FFED13-B52E-4929-81D0-1BD9387D6A4E}" type="sibTrans" cxnId="{7B9529E8-6903-4870-A7B8-06795812A54F}">
      <dgm:prSet/>
      <dgm:spPr/>
      <dgm:t>
        <a:bodyPr/>
        <a:lstStyle/>
        <a:p>
          <a:endParaRPr lang="en-US"/>
        </a:p>
      </dgm:t>
    </dgm:pt>
    <dgm:pt modelId="{E2155FD2-4539-4B9B-AF3B-2AC8E285CD63}">
      <dgm:prSet/>
      <dgm:spPr/>
      <dgm:t>
        <a:bodyPr/>
        <a:lstStyle/>
        <a:p>
          <a:r>
            <a:rPr lang="en-US" b="0" i="0"/>
            <a:t>Process:</a:t>
          </a:r>
          <a:endParaRPr lang="en-US"/>
        </a:p>
      </dgm:t>
    </dgm:pt>
    <dgm:pt modelId="{289F1F78-4124-4F30-8796-14D566D50FCD}" type="parTrans" cxnId="{3614C5D2-B711-4E3E-BD1E-61210B2D7BB2}">
      <dgm:prSet/>
      <dgm:spPr/>
      <dgm:t>
        <a:bodyPr/>
        <a:lstStyle/>
        <a:p>
          <a:endParaRPr lang="en-US"/>
        </a:p>
      </dgm:t>
    </dgm:pt>
    <dgm:pt modelId="{FF36A5FC-E4E8-4777-B984-20410CF531BB}" type="sibTrans" cxnId="{3614C5D2-B711-4E3E-BD1E-61210B2D7BB2}">
      <dgm:prSet/>
      <dgm:spPr/>
      <dgm:t>
        <a:bodyPr/>
        <a:lstStyle/>
        <a:p>
          <a:endParaRPr lang="en-US"/>
        </a:p>
      </dgm:t>
    </dgm:pt>
    <dgm:pt modelId="{185FF486-2275-4C20-A46F-BD98215B0AEC}">
      <dgm:prSet/>
      <dgm:spPr/>
      <dgm:t>
        <a:bodyPr/>
        <a:lstStyle/>
        <a:p>
          <a:r>
            <a:rPr lang="en-US" b="0" i="0"/>
            <a:t>Prepare a labeled dataset with questions and corresponding relevant context.</a:t>
          </a:r>
          <a:endParaRPr lang="en-US"/>
        </a:p>
      </dgm:t>
    </dgm:pt>
    <dgm:pt modelId="{9AB3ACBE-734C-4B6D-8D82-EDBED0010C33}" type="parTrans" cxnId="{4B5989E9-00A1-47A9-AC54-57E9F9EE8D73}">
      <dgm:prSet/>
      <dgm:spPr/>
      <dgm:t>
        <a:bodyPr/>
        <a:lstStyle/>
        <a:p>
          <a:endParaRPr lang="en-US"/>
        </a:p>
      </dgm:t>
    </dgm:pt>
    <dgm:pt modelId="{110A4E57-493A-4253-A8D0-F2B18397A81C}" type="sibTrans" cxnId="{4B5989E9-00A1-47A9-AC54-57E9F9EE8D73}">
      <dgm:prSet/>
      <dgm:spPr/>
      <dgm:t>
        <a:bodyPr/>
        <a:lstStyle/>
        <a:p>
          <a:endParaRPr lang="en-US"/>
        </a:p>
      </dgm:t>
    </dgm:pt>
    <dgm:pt modelId="{435E90BB-D244-4365-99B1-EF6965273F35}">
      <dgm:prSet/>
      <dgm:spPr/>
      <dgm:t>
        <a:bodyPr/>
        <a:lstStyle/>
        <a:p>
          <a:r>
            <a:rPr lang="en-US" b="0" i="0"/>
            <a:t>Run the RAG system on the dataset and compare the retrieved context with the labeled relevant context.</a:t>
          </a:r>
          <a:endParaRPr lang="en-US"/>
        </a:p>
      </dgm:t>
    </dgm:pt>
    <dgm:pt modelId="{125292AD-17B6-4D8E-BFA1-F6DBDC99DBC0}" type="parTrans" cxnId="{FFA1F9D2-89A9-40AB-A90E-C223DBCEDBAC}">
      <dgm:prSet/>
      <dgm:spPr/>
      <dgm:t>
        <a:bodyPr/>
        <a:lstStyle/>
        <a:p>
          <a:endParaRPr lang="en-US"/>
        </a:p>
      </dgm:t>
    </dgm:pt>
    <dgm:pt modelId="{55537339-BEDC-4809-8CC8-0577541E39BE}" type="sibTrans" cxnId="{FFA1F9D2-89A9-40AB-A90E-C223DBCEDBAC}">
      <dgm:prSet/>
      <dgm:spPr/>
      <dgm:t>
        <a:bodyPr/>
        <a:lstStyle/>
        <a:p>
          <a:endParaRPr lang="en-US"/>
        </a:p>
      </dgm:t>
    </dgm:pt>
    <dgm:pt modelId="{ED24211E-9263-4CE3-810E-418CC70DFAAE}">
      <dgm:prSet/>
      <dgm:spPr/>
      <dgm:t>
        <a:bodyPr/>
        <a:lstStyle/>
        <a:p>
          <a:r>
            <a:rPr lang="en-US" b="0" i="0"/>
            <a:t>Calculate precision, recall, and F1-score based on the comparison.</a:t>
          </a:r>
          <a:endParaRPr lang="en-US"/>
        </a:p>
      </dgm:t>
    </dgm:pt>
    <dgm:pt modelId="{DA9816CF-4FF8-4D5E-AE86-3847EFB3E5CB}" type="parTrans" cxnId="{E04ABEC3-63E5-40CD-88EF-D1E4AE0DA704}">
      <dgm:prSet/>
      <dgm:spPr/>
      <dgm:t>
        <a:bodyPr/>
        <a:lstStyle/>
        <a:p>
          <a:endParaRPr lang="en-US"/>
        </a:p>
      </dgm:t>
    </dgm:pt>
    <dgm:pt modelId="{A35532BA-F7D5-431B-979C-23FDCA4BAD03}" type="sibTrans" cxnId="{E04ABEC3-63E5-40CD-88EF-D1E4AE0DA704}">
      <dgm:prSet/>
      <dgm:spPr/>
      <dgm:t>
        <a:bodyPr/>
        <a:lstStyle/>
        <a:p>
          <a:endParaRPr lang="en-US"/>
        </a:p>
      </dgm:t>
    </dgm:pt>
    <dgm:pt modelId="{D8F477DD-9E79-4DFF-ACE9-5513717C75FE}">
      <dgm:prSet/>
      <dgm:spPr/>
      <dgm:t>
        <a:bodyPr/>
        <a:lstStyle/>
        <a:p>
          <a:r>
            <a:rPr lang="en-US" b="1" i="0"/>
            <a:t>Answer Quality</a:t>
          </a:r>
          <a:endParaRPr lang="en-US"/>
        </a:p>
      </dgm:t>
    </dgm:pt>
    <dgm:pt modelId="{AF6350A7-403B-4EEF-8BCD-B35002766C17}" type="parTrans" cxnId="{B1A3E1D0-E929-44E4-BCF4-6C528077D538}">
      <dgm:prSet/>
      <dgm:spPr/>
      <dgm:t>
        <a:bodyPr/>
        <a:lstStyle/>
        <a:p>
          <a:endParaRPr lang="en-US"/>
        </a:p>
      </dgm:t>
    </dgm:pt>
    <dgm:pt modelId="{C049ED9C-B32C-49E8-B83A-1B3904979AFB}" type="sibTrans" cxnId="{B1A3E1D0-E929-44E4-BCF4-6C528077D538}">
      <dgm:prSet/>
      <dgm:spPr/>
      <dgm:t>
        <a:bodyPr/>
        <a:lstStyle/>
        <a:p>
          <a:endParaRPr lang="en-US"/>
        </a:p>
      </dgm:t>
    </dgm:pt>
    <dgm:pt modelId="{D874BDD7-6CF8-40DA-A6D8-ECE4851D47ED}">
      <dgm:prSet/>
      <dgm:spPr/>
      <dgm:t>
        <a:bodyPr/>
        <a:lstStyle/>
        <a:p>
          <a:r>
            <a:rPr lang="en-US" b="0" i="0"/>
            <a:t>Assess the quality and relevance of the generated answers.</a:t>
          </a:r>
          <a:endParaRPr lang="en-US"/>
        </a:p>
      </dgm:t>
    </dgm:pt>
    <dgm:pt modelId="{460595F3-CD8D-4B42-82EE-4C015A9A472A}" type="parTrans" cxnId="{8537A44B-0884-4086-A397-B2F8C51C3675}">
      <dgm:prSet/>
      <dgm:spPr/>
      <dgm:t>
        <a:bodyPr/>
        <a:lstStyle/>
        <a:p>
          <a:endParaRPr lang="en-US"/>
        </a:p>
      </dgm:t>
    </dgm:pt>
    <dgm:pt modelId="{3BB6EDDD-BDF4-44DE-9BCB-219838BAA569}" type="sibTrans" cxnId="{8537A44B-0884-4086-A397-B2F8C51C3675}">
      <dgm:prSet/>
      <dgm:spPr/>
      <dgm:t>
        <a:bodyPr/>
        <a:lstStyle/>
        <a:p>
          <a:endParaRPr lang="en-US"/>
        </a:p>
      </dgm:t>
    </dgm:pt>
    <dgm:pt modelId="{769E419A-9C72-44ED-85B4-9B8537D970EC}">
      <dgm:prSet/>
      <dgm:spPr/>
      <dgm:t>
        <a:bodyPr/>
        <a:lstStyle/>
        <a:p>
          <a:r>
            <a:rPr lang="en-US" b="0" i="0"/>
            <a:t>Metrics: BLEU score, ROUGE score, human evaluation</a:t>
          </a:r>
          <a:endParaRPr lang="en-US"/>
        </a:p>
      </dgm:t>
    </dgm:pt>
    <dgm:pt modelId="{B43B0961-2656-4598-ACF5-CA1A2CEDB04E}" type="parTrans" cxnId="{12180634-C3CF-4F9E-849A-217227D2EC94}">
      <dgm:prSet/>
      <dgm:spPr/>
      <dgm:t>
        <a:bodyPr/>
        <a:lstStyle/>
        <a:p>
          <a:endParaRPr lang="en-US"/>
        </a:p>
      </dgm:t>
    </dgm:pt>
    <dgm:pt modelId="{D4978A50-C576-43EF-B361-DEA3DCF5BEAB}" type="sibTrans" cxnId="{12180634-C3CF-4F9E-849A-217227D2EC94}">
      <dgm:prSet/>
      <dgm:spPr/>
      <dgm:t>
        <a:bodyPr/>
        <a:lstStyle/>
        <a:p>
          <a:endParaRPr lang="en-US"/>
        </a:p>
      </dgm:t>
    </dgm:pt>
    <dgm:pt modelId="{2C28825A-A875-48C3-854A-97451E275DA8}">
      <dgm:prSet/>
      <dgm:spPr/>
      <dgm:t>
        <a:bodyPr/>
        <a:lstStyle/>
        <a:p>
          <a:r>
            <a:rPr lang="en-US" b="0" i="0"/>
            <a:t>Process:</a:t>
          </a:r>
          <a:endParaRPr lang="en-US"/>
        </a:p>
      </dgm:t>
    </dgm:pt>
    <dgm:pt modelId="{8B95E41C-09FB-40C4-83BB-B82E013E9118}" type="parTrans" cxnId="{7E51B388-A7A9-4F48-B961-B500DFE9D9F1}">
      <dgm:prSet/>
      <dgm:spPr/>
      <dgm:t>
        <a:bodyPr/>
        <a:lstStyle/>
        <a:p>
          <a:endParaRPr lang="en-US"/>
        </a:p>
      </dgm:t>
    </dgm:pt>
    <dgm:pt modelId="{D0D4C3E5-EF65-404E-983B-B58D2E47F661}" type="sibTrans" cxnId="{7E51B388-A7A9-4F48-B961-B500DFE9D9F1}">
      <dgm:prSet/>
      <dgm:spPr/>
      <dgm:t>
        <a:bodyPr/>
        <a:lstStyle/>
        <a:p>
          <a:endParaRPr lang="en-US"/>
        </a:p>
      </dgm:t>
    </dgm:pt>
    <dgm:pt modelId="{AFF08C07-2156-4872-992A-109B1557477B}">
      <dgm:prSet/>
      <dgm:spPr/>
      <dgm:t>
        <a:bodyPr/>
        <a:lstStyle/>
        <a:p>
          <a:r>
            <a:rPr lang="en-US" b="0" i="0"/>
            <a:t>Prepare a labeled dataset with questions and corresponding reference answers.</a:t>
          </a:r>
          <a:endParaRPr lang="en-US"/>
        </a:p>
      </dgm:t>
    </dgm:pt>
    <dgm:pt modelId="{A4DA1BAA-B174-4375-9056-D082F3377470}" type="parTrans" cxnId="{53D6D8F1-B738-4C24-B794-8F7B22D23878}">
      <dgm:prSet/>
      <dgm:spPr/>
      <dgm:t>
        <a:bodyPr/>
        <a:lstStyle/>
        <a:p>
          <a:endParaRPr lang="en-US"/>
        </a:p>
      </dgm:t>
    </dgm:pt>
    <dgm:pt modelId="{F11C38D6-68A4-44CE-BA59-D64BB742B21B}" type="sibTrans" cxnId="{53D6D8F1-B738-4C24-B794-8F7B22D23878}">
      <dgm:prSet/>
      <dgm:spPr/>
      <dgm:t>
        <a:bodyPr/>
        <a:lstStyle/>
        <a:p>
          <a:endParaRPr lang="en-US"/>
        </a:p>
      </dgm:t>
    </dgm:pt>
    <dgm:pt modelId="{38C0EC9E-8DEA-4037-9AD9-EAB680BC0888}">
      <dgm:prSet/>
      <dgm:spPr/>
      <dgm:t>
        <a:bodyPr/>
        <a:lstStyle/>
        <a:p>
          <a:r>
            <a:rPr lang="en-US" b="0" i="0"/>
            <a:t>Run the RAG system on the dataset and generate answers for each question.</a:t>
          </a:r>
          <a:endParaRPr lang="en-US"/>
        </a:p>
      </dgm:t>
    </dgm:pt>
    <dgm:pt modelId="{33342726-9F62-47BC-BF12-BC5B00B6B24C}" type="parTrans" cxnId="{7806E28B-376B-4CEF-AA2E-911AE40E25BD}">
      <dgm:prSet/>
      <dgm:spPr/>
      <dgm:t>
        <a:bodyPr/>
        <a:lstStyle/>
        <a:p>
          <a:endParaRPr lang="en-US"/>
        </a:p>
      </dgm:t>
    </dgm:pt>
    <dgm:pt modelId="{1506468E-5BF0-4284-93FF-D1F72D58C1B4}" type="sibTrans" cxnId="{7806E28B-376B-4CEF-AA2E-911AE40E25BD}">
      <dgm:prSet/>
      <dgm:spPr/>
      <dgm:t>
        <a:bodyPr/>
        <a:lstStyle/>
        <a:p>
          <a:endParaRPr lang="en-US"/>
        </a:p>
      </dgm:t>
    </dgm:pt>
    <dgm:pt modelId="{4551F290-C74A-4BD3-9F5C-092D8A0E3F12}">
      <dgm:prSet/>
      <dgm:spPr/>
      <dgm:t>
        <a:bodyPr/>
        <a:lstStyle/>
        <a:p>
          <a:r>
            <a:rPr lang="en-US" b="0" i="0"/>
            <a:t>Calculate BLEU and ROUGE scores by comparing the generated answers with the reference answers.</a:t>
          </a:r>
          <a:endParaRPr lang="en-US"/>
        </a:p>
      </dgm:t>
    </dgm:pt>
    <dgm:pt modelId="{7265E429-FAE3-4436-B5E0-D2B86A1957E5}" type="parTrans" cxnId="{78AA728D-DE20-4383-B958-588D36C7C458}">
      <dgm:prSet/>
      <dgm:spPr/>
      <dgm:t>
        <a:bodyPr/>
        <a:lstStyle/>
        <a:p>
          <a:endParaRPr lang="en-US"/>
        </a:p>
      </dgm:t>
    </dgm:pt>
    <dgm:pt modelId="{9B07EE44-B7A9-4A0C-8825-65EADA1CD5BF}" type="sibTrans" cxnId="{78AA728D-DE20-4383-B958-588D36C7C458}">
      <dgm:prSet/>
      <dgm:spPr/>
      <dgm:t>
        <a:bodyPr/>
        <a:lstStyle/>
        <a:p>
          <a:endParaRPr lang="en-US"/>
        </a:p>
      </dgm:t>
    </dgm:pt>
    <dgm:pt modelId="{7B4FC08C-984E-4A44-84BA-1BCE22B467E6}">
      <dgm:prSet/>
      <dgm:spPr/>
      <dgm:t>
        <a:bodyPr/>
        <a:lstStyle/>
        <a:p>
          <a:r>
            <a:rPr lang="en-US" b="0" i="0"/>
            <a:t>Conduct human evaluation to assess the quality, relevance, and coherence of the generated answers.</a:t>
          </a:r>
          <a:endParaRPr lang="en-US"/>
        </a:p>
      </dgm:t>
    </dgm:pt>
    <dgm:pt modelId="{0DE3AD55-DCCF-4AC5-A444-54B4328EDD1A}" type="parTrans" cxnId="{C2874CC7-AE82-40BC-8C63-20AF14ECBA1A}">
      <dgm:prSet/>
      <dgm:spPr/>
      <dgm:t>
        <a:bodyPr/>
        <a:lstStyle/>
        <a:p>
          <a:endParaRPr lang="en-US"/>
        </a:p>
      </dgm:t>
    </dgm:pt>
    <dgm:pt modelId="{9EEFED92-2311-4622-8258-F2D5C5AD6A75}" type="sibTrans" cxnId="{C2874CC7-AE82-40BC-8C63-20AF14ECBA1A}">
      <dgm:prSet/>
      <dgm:spPr/>
      <dgm:t>
        <a:bodyPr/>
        <a:lstStyle/>
        <a:p>
          <a:endParaRPr lang="en-US"/>
        </a:p>
      </dgm:t>
    </dgm:pt>
    <dgm:pt modelId="{649D9AB6-3E7E-434E-8945-B82B49C29849}" type="pres">
      <dgm:prSet presAssocID="{43E3E0FA-8ADB-4745-908C-25F26317100C}" presName="linear" presStyleCnt="0">
        <dgm:presLayoutVars>
          <dgm:dir/>
          <dgm:animLvl val="lvl"/>
          <dgm:resizeHandles val="exact"/>
        </dgm:presLayoutVars>
      </dgm:prSet>
      <dgm:spPr/>
    </dgm:pt>
    <dgm:pt modelId="{90512E69-7841-1340-A661-22D370B5B8A0}" type="pres">
      <dgm:prSet presAssocID="{2F29A3D8-B877-403C-A1AE-9E7DC4FAEB73}" presName="parentLin" presStyleCnt="0"/>
      <dgm:spPr/>
    </dgm:pt>
    <dgm:pt modelId="{E54A20C2-C49C-5748-9908-C2978CBE5ABD}" type="pres">
      <dgm:prSet presAssocID="{2F29A3D8-B877-403C-A1AE-9E7DC4FAEB73}" presName="parentLeftMargin" presStyleLbl="node1" presStyleIdx="0" presStyleCnt="2"/>
      <dgm:spPr/>
    </dgm:pt>
    <dgm:pt modelId="{055F83CB-7B5E-0540-A7AF-053D17091030}" type="pres">
      <dgm:prSet presAssocID="{2F29A3D8-B877-403C-A1AE-9E7DC4FAEB73}" presName="parentText" presStyleLbl="node1" presStyleIdx="0" presStyleCnt="2">
        <dgm:presLayoutVars>
          <dgm:chMax val="0"/>
          <dgm:bulletEnabled val="1"/>
        </dgm:presLayoutVars>
      </dgm:prSet>
      <dgm:spPr/>
    </dgm:pt>
    <dgm:pt modelId="{734F3C7A-2822-9346-946E-E289FFFEDFFA}" type="pres">
      <dgm:prSet presAssocID="{2F29A3D8-B877-403C-A1AE-9E7DC4FAEB73}" presName="negativeSpace" presStyleCnt="0"/>
      <dgm:spPr/>
    </dgm:pt>
    <dgm:pt modelId="{BF98E574-28FD-E54A-9DF0-0B535521B2C9}" type="pres">
      <dgm:prSet presAssocID="{2F29A3D8-B877-403C-A1AE-9E7DC4FAEB73}" presName="childText" presStyleLbl="conFgAcc1" presStyleIdx="0" presStyleCnt="2">
        <dgm:presLayoutVars>
          <dgm:bulletEnabled val="1"/>
        </dgm:presLayoutVars>
      </dgm:prSet>
      <dgm:spPr/>
    </dgm:pt>
    <dgm:pt modelId="{A77A1C30-8F96-E54B-AB27-9CE9B3D8F1BC}" type="pres">
      <dgm:prSet presAssocID="{EF4CABB5-8D84-40FA-A446-6819ED156CE4}" presName="spaceBetweenRectangles" presStyleCnt="0"/>
      <dgm:spPr/>
    </dgm:pt>
    <dgm:pt modelId="{7992797D-ECF8-E64C-9024-3215793583EE}" type="pres">
      <dgm:prSet presAssocID="{D8F477DD-9E79-4DFF-ACE9-5513717C75FE}" presName="parentLin" presStyleCnt="0"/>
      <dgm:spPr/>
    </dgm:pt>
    <dgm:pt modelId="{BC1C09F6-9DFB-074C-986C-45E82C7B4865}" type="pres">
      <dgm:prSet presAssocID="{D8F477DD-9E79-4DFF-ACE9-5513717C75FE}" presName="parentLeftMargin" presStyleLbl="node1" presStyleIdx="0" presStyleCnt="2"/>
      <dgm:spPr/>
    </dgm:pt>
    <dgm:pt modelId="{4EBC4597-02E6-2940-A2CD-05597A9CFEB9}" type="pres">
      <dgm:prSet presAssocID="{D8F477DD-9E79-4DFF-ACE9-5513717C75FE}" presName="parentText" presStyleLbl="node1" presStyleIdx="1" presStyleCnt="2">
        <dgm:presLayoutVars>
          <dgm:chMax val="0"/>
          <dgm:bulletEnabled val="1"/>
        </dgm:presLayoutVars>
      </dgm:prSet>
      <dgm:spPr/>
    </dgm:pt>
    <dgm:pt modelId="{94C6EF05-FFF1-9841-A8DD-8A8240AAFA50}" type="pres">
      <dgm:prSet presAssocID="{D8F477DD-9E79-4DFF-ACE9-5513717C75FE}" presName="negativeSpace" presStyleCnt="0"/>
      <dgm:spPr/>
    </dgm:pt>
    <dgm:pt modelId="{181F15BD-603D-0040-B3A3-0CF64DE6110C}" type="pres">
      <dgm:prSet presAssocID="{D8F477DD-9E79-4DFF-ACE9-5513717C75FE}" presName="childText" presStyleLbl="conFgAcc1" presStyleIdx="1" presStyleCnt="2">
        <dgm:presLayoutVars>
          <dgm:bulletEnabled val="1"/>
        </dgm:presLayoutVars>
      </dgm:prSet>
      <dgm:spPr/>
    </dgm:pt>
  </dgm:ptLst>
  <dgm:cxnLst>
    <dgm:cxn modelId="{569EB718-690A-A044-9D43-81E57A2848A3}" type="presOf" srcId="{38C0EC9E-8DEA-4037-9AD9-EAB680BC0888}" destId="{181F15BD-603D-0040-B3A3-0CF64DE6110C}" srcOrd="0" destOrd="4" presId="urn:microsoft.com/office/officeart/2005/8/layout/list1"/>
    <dgm:cxn modelId="{EA7D3225-EE73-684C-9D9A-5C1B7F9EFF04}" type="presOf" srcId="{23DB11A2-E557-476D-912D-C1ABAE567D3E}" destId="{BF98E574-28FD-E54A-9DF0-0B535521B2C9}" srcOrd="0" destOrd="0" presId="urn:microsoft.com/office/officeart/2005/8/layout/list1"/>
    <dgm:cxn modelId="{5EAAE932-D679-0E42-9305-4B9271583461}" type="presOf" srcId="{D874BDD7-6CF8-40DA-A6D8-ECE4851D47ED}" destId="{181F15BD-603D-0040-B3A3-0CF64DE6110C}" srcOrd="0" destOrd="0" presId="urn:microsoft.com/office/officeart/2005/8/layout/list1"/>
    <dgm:cxn modelId="{12180634-C3CF-4F9E-849A-217227D2EC94}" srcId="{D8F477DD-9E79-4DFF-ACE9-5513717C75FE}" destId="{769E419A-9C72-44ED-85B4-9B8537D970EC}" srcOrd="1" destOrd="0" parTransId="{B43B0961-2656-4598-ACF5-CA1A2CEDB04E}" sibTransId="{D4978A50-C576-43EF-B361-DEA3DCF5BEAB}"/>
    <dgm:cxn modelId="{6E9F1039-4DAF-5540-873E-B5111059EAA5}" type="presOf" srcId="{ED24211E-9263-4CE3-810E-418CC70DFAAE}" destId="{BF98E574-28FD-E54A-9DF0-0B535521B2C9}" srcOrd="0" destOrd="5" presId="urn:microsoft.com/office/officeart/2005/8/layout/list1"/>
    <dgm:cxn modelId="{D7CB4F3A-7461-8149-A8C1-59FA7E566F7B}" type="presOf" srcId="{4551F290-C74A-4BD3-9F5C-092D8A0E3F12}" destId="{181F15BD-603D-0040-B3A3-0CF64DE6110C}" srcOrd="0" destOrd="5" presId="urn:microsoft.com/office/officeart/2005/8/layout/list1"/>
    <dgm:cxn modelId="{E4216E3B-53D3-8744-837B-7D28EB296678}" type="presOf" srcId="{435E90BB-D244-4365-99B1-EF6965273F35}" destId="{BF98E574-28FD-E54A-9DF0-0B535521B2C9}" srcOrd="0" destOrd="4" presId="urn:microsoft.com/office/officeart/2005/8/layout/list1"/>
    <dgm:cxn modelId="{8537A44B-0884-4086-A397-B2F8C51C3675}" srcId="{D8F477DD-9E79-4DFF-ACE9-5513717C75FE}" destId="{D874BDD7-6CF8-40DA-A6D8-ECE4851D47ED}" srcOrd="0" destOrd="0" parTransId="{460595F3-CD8D-4B42-82EE-4C015A9A472A}" sibTransId="{3BB6EDDD-BDF4-44DE-9BCB-219838BAA569}"/>
    <dgm:cxn modelId="{D10CFF61-7BA9-E540-B593-371510A385C6}" type="presOf" srcId="{9EA5A6D6-FCA3-480B-AB27-FC9FCA3914F9}" destId="{BF98E574-28FD-E54A-9DF0-0B535521B2C9}" srcOrd="0" destOrd="1" presId="urn:microsoft.com/office/officeart/2005/8/layout/list1"/>
    <dgm:cxn modelId="{CD2E0774-42D0-4B41-BA99-FD9F0432FF88}" type="presOf" srcId="{2C28825A-A875-48C3-854A-97451E275DA8}" destId="{181F15BD-603D-0040-B3A3-0CF64DE6110C}" srcOrd="0" destOrd="2" presId="urn:microsoft.com/office/officeart/2005/8/layout/list1"/>
    <dgm:cxn modelId="{78C61A7F-730D-BD49-8392-E52B707CCA47}" type="presOf" srcId="{AFF08C07-2156-4872-992A-109B1557477B}" destId="{181F15BD-603D-0040-B3A3-0CF64DE6110C}" srcOrd="0" destOrd="3" presId="urn:microsoft.com/office/officeart/2005/8/layout/list1"/>
    <dgm:cxn modelId="{7E51B388-A7A9-4F48-B961-B500DFE9D9F1}" srcId="{D8F477DD-9E79-4DFF-ACE9-5513717C75FE}" destId="{2C28825A-A875-48C3-854A-97451E275DA8}" srcOrd="2" destOrd="0" parTransId="{8B95E41C-09FB-40C4-83BB-B82E013E9118}" sibTransId="{D0D4C3E5-EF65-404E-983B-B58D2E47F661}"/>
    <dgm:cxn modelId="{7806E28B-376B-4CEF-AA2E-911AE40E25BD}" srcId="{2C28825A-A875-48C3-854A-97451E275DA8}" destId="{38C0EC9E-8DEA-4037-9AD9-EAB680BC0888}" srcOrd="1" destOrd="0" parTransId="{33342726-9F62-47BC-BF12-BC5B00B6B24C}" sibTransId="{1506468E-5BF0-4284-93FF-D1F72D58C1B4}"/>
    <dgm:cxn modelId="{78AA728D-DE20-4383-B958-588D36C7C458}" srcId="{2C28825A-A875-48C3-854A-97451E275DA8}" destId="{4551F290-C74A-4BD3-9F5C-092D8A0E3F12}" srcOrd="2" destOrd="0" parTransId="{7265E429-FAE3-4436-B5E0-D2B86A1957E5}" sibTransId="{9B07EE44-B7A9-4A0C-8825-65EADA1CD5BF}"/>
    <dgm:cxn modelId="{80A49E8F-D575-5A47-B046-FBF4D4585069}" type="presOf" srcId="{D8F477DD-9E79-4DFF-ACE9-5513717C75FE}" destId="{4EBC4597-02E6-2940-A2CD-05597A9CFEB9}" srcOrd="1" destOrd="0" presId="urn:microsoft.com/office/officeart/2005/8/layout/list1"/>
    <dgm:cxn modelId="{CD54399B-E3BD-4D15-9603-FFA923735F37}" srcId="{2F29A3D8-B877-403C-A1AE-9E7DC4FAEB73}" destId="{23DB11A2-E557-476D-912D-C1ABAE567D3E}" srcOrd="0" destOrd="0" parTransId="{5AF56F89-36B2-4DAC-A247-4777BDF8169A}" sibTransId="{162FB4DA-2408-4C91-8494-BBE1976F6A52}"/>
    <dgm:cxn modelId="{BD5C899B-37CB-4442-B533-3CF5140BA132}" type="presOf" srcId="{769E419A-9C72-44ED-85B4-9B8537D970EC}" destId="{181F15BD-603D-0040-B3A3-0CF64DE6110C}" srcOrd="0" destOrd="1" presId="urn:microsoft.com/office/officeart/2005/8/layout/list1"/>
    <dgm:cxn modelId="{74518FA4-D1DB-1046-91EA-D4176281F201}" type="presOf" srcId="{185FF486-2275-4C20-A46F-BD98215B0AEC}" destId="{BF98E574-28FD-E54A-9DF0-0B535521B2C9}" srcOrd="0" destOrd="3" presId="urn:microsoft.com/office/officeart/2005/8/layout/list1"/>
    <dgm:cxn modelId="{A4C49FB2-30EB-2840-AFE2-EAA0D20B2FBE}" type="presOf" srcId="{43E3E0FA-8ADB-4745-908C-25F26317100C}" destId="{649D9AB6-3E7E-434E-8945-B82B49C29849}" srcOrd="0" destOrd="0" presId="urn:microsoft.com/office/officeart/2005/8/layout/list1"/>
    <dgm:cxn modelId="{9B96E0B4-1275-4548-992D-16F6367E961C}" type="presOf" srcId="{7B4FC08C-984E-4A44-84BA-1BCE22B467E6}" destId="{181F15BD-603D-0040-B3A3-0CF64DE6110C}" srcOrd="0" destOrd="6" presId="urn:microsoft.com/office/officeart/2005/8/layout/list1"/>
    <dgm:cxn modelId="{352433B6-281B-F54F-8EC9-B35735768143}" type="presOf" srcId="{2F29A3D8-B877-403C-A1AE-9E7DC4FAEB73}" destId="{055F83CB-7B5E-0540-A7AF-053D17091030}" srcOrd="1" destOrd="0" presId="urn:microsoft.com/office/officeart/2005/8/layout/list1"/>
    <dgm:cxn modelId="{E04ABEC3-63E5-40CD-88EF-D1E4AE0DA704}" srcId="{E2155FD2-4539-4B9B-AF3B-2AC8E285CD63}" destId="{ED24211E-9263-4CE3-810E-418CC70DFAAE}" srcOrd="2" destOrd="0" parTransId="{DA9816CF-4FF8-4D5E-AE86-3847EFB3E5CB}" sibTransId="{A35532BA-F7D5-431B-979C-23FDCA4BAD03}"/>
    <dgm:cxn modelId="{24A4D4C3-BE9A-2444-A3FA-A4F8FD317AD5}" type="presOf" srcId="{D8F477DD-9E79-4DFF-ACE9-5513717C75FE}" destId="{BC1C09F6-9DFB-074C-986C-45E82C7B4865}" srcOrd="0" destOrd="0" presId="urn:microsoft.com/office/officeart/2005/8/layout/list1"/>
    <dgm:cxn modelId="{C2874CC7-AE82-40BC-8C63-20AF14ECBA1A}" srcId="{2C28825A-A875-48C3-854A-97451E275DA8}" destId="{7B4FC08C-984E-4A44-84BA-1BCE22B467E6}" srcOrd="3" destOrd="0" parTransId="{0DE3AD55-DCCF-4AC5-A444-54B4328EDD1A}" sibTransId="{9EEFED92-2311-4622-8258-F2D5C5AD6A75}"/>
    <dgm:cxn modelId="{B1A3E1D0-E929-44E4-BCF4-6C528077D538}" srcId="{43E3E0FA-8ADB-4745-908C-25F26317100C}" destId="{D8F477DD-9E79-4DFF-ACE9-5513717C75FE}" srcOrd="1" destOrd="0" parTransId="{AF6350A7-403B-4EEF-8BCD-B35002766C17}" sibTransId="{C049ED9C-B32C-49E8-B83A-1B3904979AFB}"/>
    <dgm:cxn modelId="{3614C5D2-B711-4E3E-BD1E-61210B2D7BB2}" srcId="{2F29A3D8-B877-403C-A1AE-9E7DC4FAEB73}" destId="{E2155FD2-4539-4B9B-AF3B-2AC8E285CD63}" srcOrd="2" destOrd="0" parTransId="{289F1F78-4124-4F30-8796-14D566D50FCD}" sibTransId="{FF36A5FC-E4E8-4777-B984-20410CF531BB}"/>
    <dgm:cxn modelId="{FFA1F9D2-89A9-40AB-A90E-C223DBCEDBAC}" srcId="{E2155FD2-4539-4B9B-AF3B-2AC8E285CD63}" destId="{435E90BB-D244-4365-99B1-EF6965273F35}" srcOrd="1" destOrd="0" parTransId="{125292AD-17B6-4D8E-BFA1-F6DBDC99DBC0}" sibTransId="{55537339-BEDC-4809-8CC8-0577541E39BE}"/>
    <dgm:cxn modelId="{12BE74DF-7DDF-F343-832A-D2F153BC8E86}" type="presOf" srcId="{E2155FD2-4539-4B9B-AF3B-2AC8E285CD63}" destId="{BF98E574-28FD-E54A-9DF0-0B535521B2C9}" srcOrd="0" destOrd="2" presId="urn:microsoft.com/office/officeart/2005/8/layout/list1"/>
    <dgm:cxn modelId="{8913BBE5-BBCE-8642-B3A4-37E975849980}" type="presOf" srcId="{2F29A3D8-B877-403C-A1AE-9E7DC4FAEB73}" destId="{E54A20C2-C49C-5748-9908-C2978CBE5ABD}" srcOrd="0" destOrd="0" presId="urn:microsoft.com/office/officeart/2005/8/layout/list1"/>
    <dgm:cxn modelId="{7B9529E8-6903-4870-A7B8-06795812A54F}" srcId="{2F29A3D8-B877-403C-A1AE-9E7DC4FAEB73}" destId="{9EA5A6D6-FCA3-480B-AB27-FC9FCA3914F9}" srcOrd="1" destOrd="0" parTransId="{3FACBEC1-14C2-495E-9C13-8B5BCB66AA0C}" sibTransId="{25FFED13-B52E-4929-81D0-1BD9387D6A4E}"/>
    <dgm:cxn modelId="{4B5989E9-00A1-47A9-AC54-57E9F9EE8D73}" srcId="{E2155FD2-4539-4B9B-AF3B-2AC8E285CD63}" destId="{185FF486-2275-4C20-A46F-BD98215B0AEC}" srcOrd="0" destOrd="0" parTransId="{9AB3ACBE-734C-4B6D-8D82-EDBED0010C33}" sibTransId="{110A4E57-493A-4253-A8D0-F2B18397A81C}"/>
    <dgm:cxn modelId="{F63282EE-EE58-433F-8328-E546A86CDBA9}" srcId="{43E3E0FA-8ADB-4745-908C-25F26317100C}" destId="{2F29A3D8-B877-403C-A1AE-9E7DC4FAEB73}" srcOrd="0" destOrd="0" parTransId="{26FF8756-FF2C-4CB0-B526-4B2E2D241B1D}" sibTransId="{EF4CABB5-8D84-40FA-A446-6819ED156CE4}"/>
    <dgm:cxn modelId="{53D6D8F1-B738-4C24-B794-8F7B22D23878}" srcId="{2C28825A-A875-48C3-854A-97451E275DA8}" destId="{AFF08C07-2156-4872-992A-109B1557477B}" srcOrd="0" destOrd="0" parTransId="{A4DA1BAA-B174-4375-9056-D082F3377470}" sibTransId="{F11C38D6-68A4-44CE-BA59-D64BB742B21B}"/>
    <dgm:cxn modelId="{A0E525E7-110E-CD4D-80F3-0FDE0A08EB8E}" type="presParOf" srcId="{649D9AB6-3E7E-434E-8945-B82B49C29849}" destId="{90512E69-7841-1340-A661-22D370B5B8A0}" srcOrd="0" destOrd="0" presId="urn:microsoft.com/office/officeart/2005/8/layout/list1"/>
    <dgm:cxn modelId="{60A3E62B-30EA-3149-BA29-1EA1B2A581E2}" type="presParOf" srcId="{90512E69-7841-1340-A661-22D370B5B8A0}" destId="{E54A20C2-C49C-5748-9908-C2978CBE5ABD}" srcOrd="0" destOrd="0" presId="urn:microsoft.com/office/officeart/2005/8/layout/list1"/>
    <dgm:cxn modelId="{C6E195A3-77DF-7547-A451-41C359CD4218}" type="presParOf" srcId="{90512E69-7841-1340-A661-22D370B5B8A0}" destId="{055F83CB-7B5E-0540-A7AF-053D17091030}" srcOrd="1" destOrd="0" presId="urn:microsoft.com/office/officeart/2005/8/layout/list1"/>
    <dgm:cxn modelId="{5FC9932D-EEB0-E94C-BBDD-8A10D0B6A67A}" type="presParOf" srcId="{649D9AB6-3E7E-434E-8945-B82B49C29849}" destId="{734F3C7A-2822-9346-946E-E289FFFEDFFA}" srcOrd="1" destOrd="0" presId="urn:microsoft.com/office/officeart/2005/8/layout/list1"/>
    <dgm:cxn modelId="{3B01D8C6-94DF-4F4A-A8B6-706D03981584}" type="presParOf" srcId="{649D9AB6-3E7E-434E-8945-B82B49C29849}" destId="{BF98E574-28FD-E54A-9DF0-0B535521B2C9}" srcOrd="2" destOrd="0" presId="urn:microsoft.com/office/officeart/2005/8/layout/list1"/>
    <dgm:cxn modelId="{94835E66-C70F-824F-9F94-63B69562B212}" type="presParOf" srcId="{649D9AB6-3E7E-434E-8945-B82B49C29849}" destId="{A77A1C30-8F96-E54B-AB27-9CE9B3D8F1BC}" srcOrd="3" destOrd="0" presId="urn:microsoft.com/office/officeart/2005/8/layout/list1"/>
    <dgm:cxn modelId="{5FA2E91C-5E4E-E74B-AB6E-BFE0F7AEA748}" type="presParOf" srcId="{649D9AB6-3E7E-434E-8945-B82B49C29849}" destId="{7992797D-ECF8-E64C-9024-3215793583EE}" srcOrd="4" destOrd="0" presId="urn:microsoft.com/office/officeart/2005/8/layout/list1"/>
    <dgm:cxn modelId="{FAA5405A-E1BE-0146-9F08-8E1185EAB16F}" type="presParOf" srcId="{7992797D-ECF8-E64C-9024-3215793583EE}" destId="{BC1C09F6-9DFB-074C-986C-45E82C7B4865}" srcOrd="0" destOrd="0" presId="urn:microsoft.com/office/officeart/2005/8/layout/list1"/>
    <dgm:cxn modelId="{FE6CC812-5D39-E94F-8749-10D52792C875}" type="presParOf" srcId="{7992797D-ECF8-E64C-9024-3215793583EE}" destId="{4EBC4597-02E6-2940-A2CD-05597A9CFEB9}" srcOrd="1" destOrd="0" presId="urn:microsoft.com/office/officeart/2005/8/layout/list1"/>
    <dgm:cxn modelId="{79929CC2-DEE5-A941-88CD-49E425269743}" type="presParOf" srcId="{649D9AB6-3E7E-434E-8945-B82B49C29849}" destId="{94C6EF05-FFF1-9841-A8DD-8A8240AAFA50}" srcOrd="5" destOrd="0" presId="urn:microsoft.com/office/officeart/2005/8/layout/list1"/>
    <dgm:cxn modelId="{A886263F-9708-C548-A842-AD1728BAC7F1}" type="presParOf" srcId="{649D9AB6-3E7E-434E-8945-B82B49C29849}" destId="{181F15BD-603D-0040-B3A3-0CF64DE6110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32C80C-AA88-490D-90D6-D403D7D9087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D83258C-6834-4C5D-96D6-9BDCB6F410C7}">
      <dgm:prSet/>
      <dgm:spPr/>
      <dgm:t>
        <a:bodyPr/>
        <a:lstStyle/>
        <a:p>
          <a:r>
            <a:rPr lang="en-US" b="1" i="0"/>
            <a:t>Dataset Preparation</a:t>
          </a:r>
          <a:endParaRPr lang="en-US"/>
        </a:p>
      </dgm:t>
    </dgm:pt>
    <dgm:pt modelId="{546E96E1-13E7-4FE2-B46B-6EF925FB3E2E}" type="parTrans" cxnId="{E6B3E6D1-2F0C-46F4-94BE-66D7AD566EE2}">
      <dgm:prSet/>
      <dgm:spPr/>
      <dgm:t>
        <a:bodyPr/>
        <a:lstStyle/>
        <a:p>
          <a:endParaRPr lang="en-US"/>
        </a:p>
      </dgm:t>
    </dgm:pt>
    <dgm:pt modelId="{C88E3E06-7F3C-4EED-89FC-FAD4A7D1EB37}" type="sibTrans" cxnId="{E6B3E6D1-2F0C-46F4-94BE-66D7AD566EE2}">
      <dgm:prSet/>
      <dgm:spPr/>
      <dgm:t>
        <a:bodyPr/>
        <a:lstStyle/>
        <a:p>
          <a:endParaRPr lang="en-US"/>
        </a:p>
      </dgm:t>
    </dgm:pt>
    <dgm:pt modelId="{CB990777-73DE-4D88-998C-DDD30ECF38B8}">
      <dgm:prSet/>
      <dgm:spPr/>
      <dgm:t>
        <a:bodyPr/>
        <a:lstStyle/>
        <a:p>
          <a:r>
            <a:rPr lang="en-US" b="0" i="0"/>
            <a:t>Collect a diverse set of PDF documents covering various domains and topics.</a:t>
          </a:r>
          <a:endParaRPr lang="en-US"/>
        </a:p>
      </dgm:t>
    </dgm:pt>
    <dgm:pt modelId="{E51B2A67-7485-44C7-98A7-658C1131A7C4}" type="parTrans" cxnId="{C7B96064-8EF3-437A-BA6B-38B732BE15E1}">
      <dgm:prSet/>
      <dgm:spPr/>
      <dgm:t>
        <a:bodyPr/>
        <a:lstStyle/>
        <a:p>
          <a:endParaRPr lang="en-US"/>
        </a:p>
      </dgm:t>
    </dgm:pt>
    <dgm:pt modelId="{91B35A35-2DDA-49A6-85BC-F4FA62CBA878}" type="sibTrans" cxnId="{C7B96064-8EF3-437A-BA6B-38B732BE15E1}">
      <dgm:prSet/>
      <dgm:spPr/>
      <dgm:t>
        <a:bodyPr/>
        <a:lstStyle/>
        <a:p>
          <a:endParaRPr lang="en-US"/>
        </a:p>
      </dgm:t>
    </dgm:pt>
    <dgm:pt modelId="{D32AE1A8-9DBF-4F49-B076-A75535B1F807}">
      <dgm:prSet/>
      <dgm:spPr/>
      <dgm:t>
        <a:bodyPr/>
        <a:lstStyle/>
        <a:p>
          <a:r>
            <a:rPr lang="en-US" b="0" i="0"/>
            <a:t>Annotate the documents with relevant questions and corresponding answers.</a:t>
          </a:r>
          <a:endParaRPr lang="en-US"/>
        </a:p>
      </dgm:t>
    </dgm:pt>
    <dgm:pt modelId="{A6341317-633D-4135-855C-367A0FBC53BF}" type="parTrans" cxnId="{29EBA6EE-AC81-481E-92EE-7DFF64A9B5B2}">
      <dgm:prSet/>
      <dgm:spPr/>
      <dgm:t>
        <a:bodyPr/>
        <a:lstStyle/>
        <a:p>
          <a:endParaRPr lang="en-US"/>
        </a:p>
      </dgm:t>
    </dgm:pt>
    <dgm:pt modelId="{D069C9C8-1A17-49F1-9580-EAFA4E00AEED}" type="sibTrans" cxnId="{29EBA6EE-AC81-481E-92EE-7DFF64A9B5B2}">
      <dgm:prSet/>
      <dgm:spPr/>
      <dgm:t>
        <a:bodyPr/>
        <a:lstStyle/>
        <a:p>
          <a:endParaRPr lang="en-US"/>
        </a:p>
      </dgm:t>
    </dgm:pt>
    <dgm:pt modelId="{50351C27-736F-4613-BEA9-528C40CD127F}">
      <dgm:prSet/>
      <dgm:spPr/>
      <dgm:t>
        <a:bodyPr/>
        <a:lstStyle/>
        <a:p>
          <a:r>
            <a:rPr lang="en-US" b="0" i="0"/>
            <a:t>Split the dataset into training, validation, and testing subsets.</a:t>
          </a:r>
          <a:endParaRPr lang="en-US"/>
        </a:p>
      </dgm:t>
    </dgm:pt>
    <dgm:pt modelId="{8FD33BF5-1F08-4AF5-9BBB-D8E4846F14DA}" type="parTrans" cxnId="{4C184E41-948A-4876-AF92-89C12188D562}">
      <dgm:prSet/>
      <dgm:spPr/>
      <dgm:t>
        <a:bodyPr/>
        <a:lstStyle/>
        <a:p>
          <a:endParaRPr lang="en-US"/>
        </a:p>
      </dgm:t>
    </dgm:pt>
    <dgm:pt modelId="{2FFF62F5-D549-49E6-A8EE-C023FA9C890F}" type="sibTrans" cxnId="{4C184E41-948A-4876-AF92-89C12188D562}">
      <dgm:prSet/>
      <dgm:spPr/>
      <dgm:t>
        <a:bodyPr/>
        <a:lstStyle/>
        <a:p>
          <a:endParaRPr lang="en-US"/>
        </a:p>
      </dgm:t>
    </dgm:pt>
    <dgm:pt modelId="{E4038C3C-E5D6-4B3B-8249-CCB5E1F6396E}">
      <dgm:prSet/>
      <dgm:spPr/>
      <dgm:t>
        <a:bodyPr/>
        <a:lstStyle/>
        <a:p>
          <a:r>
            <a:rPr lang="en-US" b="1" i="0"/>
            <a:t>Hyperparameter Tuning</a:t>
          </a:r>
          <a:endParaRPr lang="en-US"/>
        </a:p>
      </dgm:t>
    </dgm:pt>
    <dgm:pt modelId="{E7075BE8-9748-4572-AE55-26B056740545}" type="parTrans" cxnId="{A5AA2991-9B16-43CE-A1AA-ECA8862BDBF2}">
      <dgm:prSet/>
      <dgm:spPr/>
      <dgm:t>
        <a:bodyPr/>
        <a:lstStyle/>
        <a:p>
          <a:endParaRPr lang="en-US"/>
        </a:p>
      </dgm:t>
    </dgm:pt>
    <dgm:pt modelId="{08A9D598-9B11-4CDE-B91D-28B2929CB71E}" type="sibTrans" cxnId="{A5AA2991-9B16-43CE-A1AA-ECA8862BDBF2}">
      <dgm:prSet/>
      <dgm:spPr/>
      <dgm:t>
        <a:bodyPr/>
        <a:lstStyle/>
        <a:p>
          <a:endParaRPr lang="en-US"/>
        </a:p>
      </dgm:t>
    </dgm:pt>
    <dgm:pt modelId="{07555679-BB3F-450A-9C6E-9749E44BC3A4}">
      <dgm:prSet/>
      <dgm:spPr/>
      <dgm:t>
        <a:bodyPr/>
        <a:lstStyle/>
        <a:p>
          <a:r>
            <a:rPr lang="en-US" b="0" i="0"/>
            <a:t>Identify key hyperparameters that impact the system's performance (e.g., chunk size, embedding model, retrieval algorithm).</a:t>
          </a:r>
          <a:endParaRPr lang="en-US"/>
        </a:p>
      </dgm:t>
    </dgm:pt>
    <dgm:pt modelId="{456065CD-AC7C-46BA-9BB8-49D0F15D7196}" type="parTrans" cxnId="{FA692626-D5DD-4FCB-954A-587DEF2E9FC4}">
      <dgm:prSet/>
      <dgm:spPr/>
      <dgm:t>
        <a:bodyPr/>
        <a:lstStyle/>
        <a:p>
          <a:endParaRPr lang="en-US"/>
        </a:p>
      </dgm:t>
    </dgm:pt>
    <dgm:pt modelId="{073B0D11-2D5A-4327-9E58-BE5F695ED054}" type="sibTrans" cxnId="{FA692626-D5DD-4FCB-954A-587DEF2E9FC4}">
      <dgm:prSet/>
      <dgm:spPr/>
      <dgm:t>
        <a:bodyPr/>
        <a:lstStyle/>
        <a:p>
          <a:endParaRPr lang="en-US"/>
        </a:p>
      </dgm:t>
    </dgm:pt>
    <dgm:pt modelId="{2F0520DB-5664-4BAB-8214-A508DBE22205}">
      <dgm:prSet/>
      <dgm:spPr/>
      <dgm:t>
        <a:bodyPr/>
        <a:lstStyle/>
        <a:p>
          <a:r>
            <a:rPr lang="en-US" b="0" i="0"/>
            <a:t>Conduct a grid search or random search over the hyperparameter space.</a:t>
          </a:r>
          <a:endParaRPr lang="en-US"/>
        </a:p>
      </dgm:t>
    </dgm:pt>
    <dgm:pt modelId="{15669978-04BC-4F06-BB14-38043D2399EB}" type="parTrans" cxnId="{FDDC8D9E-65E8-440C-9889-3670AEA69698}">
      <dgm:prSet/>
      <dgm:spPr/>
      <dgm:t>
        <a:bodyPr/>
        <a:lstStyle/>
        <a:p>
          <a:endParaRPr lang="en-US"/>
        </a:p>
      </dgm:t>
    </dgm:pt>
    <dgm:pt modelId="{F898661F-6F66-422F-8EA8-A5A5B602F066}" type="sibTrans" cxnId="{FDDC8D9E-65E8-440C-9889-3670AEA69698}">
      <dgm:prSet/>
      <dgm:spPr/>
      <dgm:t>
        <a:bodyPr/>
        <a:lstStyle/>
        <a:p>
          <a:endParaRPr lang="en-US"/>
        </a:p>
      </dgm:t>
    </dgm:pt>
    <dgm:pt modelId="{2B526D11-3416-4998-8189-62E5B1980D97}">
      <dgm:prSet/>
      <dgm:spPr/>
      <dgm:t>
        <a:bodyPr/>
        <a:lstStyle/>
        <a:p>
          <a:r>
            <a:rPr lang="en-US" b="0" i="0"/>
            <a:t>Evaluate the system's performance on the validation set for each hyperparameter combination.</a:t>
          </a:r>
          <a:endParaRPr lang="en-US"/>
        </a:p>
      </dgm:t>
    </dgm:pt>
    <dgm:pt modelId="{7706434B-ED95-4CF9-9C0C-0C336E48CC86}" type="parTrans" cxnId="{835BAC47-E957-48D3-AB64-3A811BD0F5FA}">
      <dgm:prSet/>
      <dgm:spPr/>
      <dgm:t>
        <a:bodyPr/>
        <a:lstStyle/>
        <a:p>
          <a:endParaRPr lang="en-US"/>
        </a:p>
      </dgm:t>
    </dgm:pt>
    <dgm:pt modelId="{7879E82A-2FE9-455C-9E8A-688266A1F1D1}" type="sibTrans" cxnId="{835BAC47-E957-48D3-AB64-3A811BD0F5FA}">
      <dgm:prSet/>
      <dgm:spPr/>
      <dgm:t>
        <a:bodyPr/>
        <a:lstStyle/>
        <a:p>
          <a:endParaRPr lang="en-US"/>
        </a:p>
      </dgm:t>
    </dgm:pt>
    <dgm:pt modelId="{9FECF2FE-AEAB-47E4-A152-028577B94373}">
      <dgm:prSet/>
      <dgm:spPr/>
      <dgm:t>
        <a:bodyPr/>
        <a:lstStyle/>
        <a:p>
          <a:r>
            <a:rPr lang="en-US" b="0" i="0"/>
            <a:t>Select the best-performing hyperparameter configuration.</a:t>
          </a:r>
          <a:endParaRPr lang="en-US"/>
        </a:p>
      </dgm:t>
    </dgm:pt>
    <dgm:pt modelId="{203C8E6C-BF65-486B-A371-28F590E74BBA}" type="parTrans" cxnId="{C0492E7B-A3DB-450E-B4D2-F6D689F09C5D}">
      <dgm:prSet/>
      <dgm:spPr/>
      <dgm:t>
        <a:bodyPr/>
        <a:lstStyle/>
        <a:p>
          <a:endParaRPr lang="en-US"/>
        </a:p>
      </dgm:t>
    </dgm:pt>
    <dgm:pt modelId="{E30E871F-5117-4B7D-8AD3-078764D19774}" type="sibTrans" cxnId="{C0492E7B-A3DB-450E-B4D2-F6D689F09C5D}">
      <dgm:prSet/>
      <dgm:spPr/>
      <dgm:t>
        <a:bodyPr/>
        <a:lstStyle/>
        <a:p>
          <a:endParaRPr lang="en-US"/>
        </a:p>
      </dgm:t>
    </dgm:pt>
    <dgm:pt modelId="{38901854-6C69-4B72-82E4-526AF1D38F53}">
      <dgm:prSet/>
      <dgm:spPr/>
      <dgm:t>
        <a:bodyPr/>
        <a:lstStyle/>
        <a:p>
          <a:r>
            <a:rPr lang="en-US" b="1" i="0"/>
            <a:t>Ablation Studies</a:t>
          </a:r>
          <a:endParaRPr lang="en-US"/>
        </a:p>
      </dgm:t>
    </dgm:pt>
    <dgm:pt modelId="{DC539155-70B1-4F13-B85B-35BAFC930265}" type="parTrans" cxnId="{B9E0AE88-180D-48F0-8A48-910EF3FB5D85}">
      <dgm:prSet/>
      <dgm:spPr/>
      <dgm:t>
        <a:bodyPr/>
        <a:lstStyle/>
        <a:p>
          <a:endParaRPr lang="en-US"/>
        </a:p>
      </dgm:t>
    </dgm:pt>
    <dgm:pt modelId="{1FDB3E60-08C7-483C-A234-E35014125BFE}" type="sibTrans" cxnId="{B9E0AE88-180D-48F0-8A48-910EF3FB5D85}">
      <dgm:prSet/>
      <dgm:spPr/>
      <dgm:t>
        <a:bodyPr/>
        <a:lstStyle/>
        <a:p>
          <a:endParaRPr lang="en-US"/>
        </a:p>
      </dgm:t>
    </dgm:pt>
    <dgm:pt modelId="{C353292C-CFC2-4132-B0BB-4C1AA31AFB61}">
      <dgm:prSet/>
      <dgm:spPr/>
      <dgm:t>
        <a:bodyPr/>
        <a:lstStyle/>
        <a:p>
          <a:r>
            <a:rPr lang="en-US" b="0" i="0"/>
            <a:t>Investigate the impact of different components and techniques used in the RAG system.</a:t>
          </a:r>
          <a:endParaRPr lang="en-US"/>
        </a:p>
      </dgm:t>
    </dgm:pt>
    <dgm:pt modelId="{219F8527-D61C-4C93-AC55-7AAD9E1C7868}" type="parTrans" cxnId="{0AB797A4-F447-4118-9D4F-65628CC0F982}">
      <dgm:prSet/>
      <dgm:spPr/>
      <dgm:t>
        <a:bodyPr/>
        <a:lstStyle/>
        <a:p>
          <a:endParaRPr lang="en-US"/>
        </a:p>
      </dgm:t>
    </dgm:pt>
    <dgm:pt modelId="{91B693ED-ED96-4A2E-8AB8-FD5CBD804043}" type="sibTrans" cxnId="{0AB797A4-F447-4118-9D4F-65628CC0F982}">
      <dgm:prSet/>
      <dgm:spPr/>
      <dgm:t>
        <a:bodyPr/>
        <a:lstStyle/>
        <a:p>
          <a:endParaRPr lang="en-US"/>
        </a:p>
      </dgm:t>
    </dgm:pt>
    <dgm:pt modelId="{79B14840-1714-45DF-BF9B-82CC7B3C2174}">
      <dgm:prSet/>
      <dgm:spPr/>
      <dgm:t>
        <a:bodyPr/>
        <a:lstStyle/>
        <a:p>
          <a:r>
            <a:rPr lang="en-US" b="0" i="0"/>
            <a:t>Conduct experiments by removing or modifying specific components (e.g., using a different embedding model, retrieval algorithm, or language model).</a:t>
          </a:r>
          <a:endParaRPr lang="en-US"/>
        </a:p>
      </dgm:t>
    </dgm:pt>
    <dgm:pt modelId="{54D37A32-165C-43D6-AB3E-EA0172A5F904}" type="parTrans" cxnId="{412FF390-518E-42C1-AB68-9DF6CCB25579}">
      <dgm:prSet/>
      <dgm:spPr/>
      <dgm:t>
        <a:bodyPr/>
        <a:lstStyle/>
        <a:p>
          <a:endParaRPr lang="en-US"/>
        </a:p>
      </dgm:t>
    </dgm:pt>
    <dgm:pt modelId="{0395516F-0B39-4BAB-969E-5C9EC0394126}" type="sibTrans" cxnId="{412FF390-518E-42C1-AB68-9DF6CCB25579}">
      <dgm:prSet/>
      <dgm:spPr/>
      <dgm:t>
        <a:bodyPr/>
        <a:lstStyle/>
        <a:p>
          <a:endParaRPr lang="en-US"/>
        </a:p>
      </dgm:t>
    </dgm:pt>
    <dgm:pt modelId="{E425ABA5-2F02-439C-A596-E5DF85F05254}">
      <dgm:prSet/>
      <dgm:spPr/>
      <dgm:t>
        <a:bodyPr/>
        <a:lstStyle/>
        <a:p>
          <a:r>
            <a:rPr lang="en-US" b="0" i="0"/>
            <a:t>Evaluate the system's performance with each modification and analyze the results.</a:t>
          </a:r>
          <a:endParaRPr lang="en-US"/>
        </a:p>
      </dgm:t>
    </dgm:pt>
    <dgm:pt modelId="{81A82304-E83C-4778-9EF2-442DF91E8401}" type="parTrans" cxnId="{63B1F07E-5376-4957-9C36-69E860A9F636}">
      <dgm:prSet/>
      <dgm:spPr/>
      <dgm:t>
        <a:bodyPr/>
        <a:lstStyle/>
        <a:p>
          <a:endParaRPr lang="en-US"/>
        </a:p>
      </dgm:t>
    </dgm:pt>
    <dgm:pt modelId="{98B307DB-B5A6-4528-A316-0BDB500BC2E5}" type="sibTrans" cxnId="{63B1F07E-5376-4957-9C36-69E860A9F636}">
      <dgm:prSet/>
      <dgm:spPr/>
      <dgm:t>
        <a:bodyPr/>
        <a:lstStyle/>
        <a:p>
          <a:endParaRPr lang="en-US"/>
        </a:p>
      </dgm:t>
    </dgm:pt>
    <dgm:pt modelId="{0A43181E-429A-482A-9DFF-9EC34D6796C3}">
      <dgm:prSet/>
      <dgm:spPr/>
      <dgm:t>
        <a:bodyPr/>
        <a:lstStyle/>
        <a:p>
          <a:r>
            <a:rPr lang="en-US" b="1" i="0"/>
            <a:t>Comparative Analysis</a:t>
          </a:r>
          <a:endParaRPr lang="en-US"/>
        </a:p>
      </dgm:t>
    </dgm:pt>
    <dgm:pt modelId="{CB4754BD-52D3-4F23-97C0-C981E7C67DC4}" type="parTrans" cxnId="{70CDF85B-577B-4B8E-AC48-3AA345B4513B}">
      <dgm:prSet/>
      <dgm:spPr/>
      <dgm:t>
        <a:bodyPr/>
        <a:lstStyle/>
        <a:p>
          <a:endParaRPr lang="en-US"/>
        </a:p>
      </dgm:t>
    </dgm:pt>
    <dgm:pt modelId="{15ADFA41-945D-4AE5-8C7F-B6A2B22D34C5}" type="sibTrans" cxnId="{70CDF85B-577B-4B8E-AC48-3AA345B4513B}">
      <dgm:prSet/>
      <dgm:spPr/>
      <dgm:t>
        <a:bodyPr/>
        <a:lstStyle/>
        <a:p>
          <a:endParaRPr lang="en-US"/>
        </a:p>
      </dgm:t>
    </dgm:pt>
    <dgm:pt modelId="{7626F066-B4A2-425D-BBE1-4B56DC6F1BFD}">
      <dgm:prSet/>
      <dgm:spPr/>
      <dgm:t>
        <a:bodyPr/>
        <a:lstStyle/>
        <a:p>
          <a:r>
            <a:rPr lang="en-US" b="0" i="0"/>
            <a:t>Compare the RAG system's performance with other baseline methods or state-of-the-art approaches.</a:t>
          </a:r>
          <a:endParaRPr lang="en-US"/>
        </a:p>
      </dgm:t>
    </dgm:pt>
    <dgm:pt modelId="{CD152394-8B22-47DB-879B-1A55DCC0195C}" type="parTrans" cxnId="{C709F75B-6848-4B9B-B7F3-1F5E70774F98}">
      <dgm:prSet/>
      <dgm:spPr/>
      <dgm:t>
        <a:bodyPr/>
        <a:lstStyle/>
        <a:p>
          <a:endParaRPr lang="en-US"/>
        </a:p>
      </dgm:t>
    </dgm:pt>
    <dgm:pt modelId="{EC7CF3CF-CB83-44B9-A1FC-7E2FC0238ECC}" type="sibTrans" cxnId="{C709F75B-6848-4B9B-B7F3-1F5E70774F98}">
      <dgm:prSet/>
      <dgm:spPr/>
      <dgm:t>
        <a:bodyPr/>
        <a:lstStyle/>
        <a:p>
          <a:endParaRPr lang="en-US"/>
        </a:p>
      </dgm:t>
    </dgm:pt>
    <dgm:pt modelId="{954E4229-0F65-4CD2-A22E-2DFC8700895B}">
      <dgm:prSet/>
      <dgm:spPr/>
      <dgm:t>
        <a:bodyPr/>
        <a:lstStyle/>
        <a:p>
          <a:r>
            <a:rPr lang="en-US" b="0" i="0"/>
            <a:t>Implement or utilize existing methods for comparison.</a:t>
          </a:r>
          <a:endParaRPr lang="en-US"/>
        </a:p>
      </dgm:t>
    </dgm:pt>
    <dgm:pt modelId="{BF245021-E857-4A98-9E31-AE7CD88C86F8}" type="parTrans" cxnId="{3BFF8770-8361-4107-8775-B5944B7DF2CD}">
      <dgm:prSet/>
      <dgm:spPr/>
      <dgm:t>
        <a:bodyPr/>
        <a:lstStyle/>
        <a:p>
          <a:endParaRPr lang="en-US"/>
        </a:p>
      </dgm:t>
    </dgm:pt>
    <dgm:pt modelId="{FA0D59AB-B662-4199-8DD4-C58C2EB2383B}" type="sibTrans" cxnId="{3BFF8770-8361-4107-8775-B5944B7DF2CD}">
      <dgm:prSet/>
      <dgm:spPr/>
      <dgm:t>
        <a:bodyPr/>
        <a:lstStyle/>
        <a:p>
          <a:endParaRPr lang="en-US"/>
        </a:p>
      </dgm:t>
    </dgm:pt>
    <dgm:pt modelId="{52EFEA5F-A96E-4093-95EB-6BB845E16709}">
      <dgm:prSet/>
      <dgm:spPr/>
      <dgm:t>
        <a:bodyPr/>
        <a:lstStyle/>
        <a:p>
          <a:r>
            <a:rPr lang="en-US" b="0" i="0"/>
            <a:t>Evaluate the RAG system and the baseline methods using the same dataset and evaluation metrics.</a:t>
          </a:r>
          <a:endParaRPr lang="en-US"/>
        </a:p>
      </dgm:t>
    </dgm:pt>
    <dgm:pt modelId="{836B8C6A-3A14-49C5-B2D6-9F0D5062F123}" type="parTrans" cxnId="{1911D241-EA3C-4895-AF1D-F42467E8BE72}">
      <dgm:prSet/>
      <dgm:spPr/>
      <dgm:t>
        <a:bodyPr/>
        <a:lstStyle/>
        <a:p>
          <a:endParaRPr lang="en-US"/>
        </a:p>
      </dgm:t>
    </dgm:pt>
    <dgm:pt modelId="{4AFBCA5D-BB5E-4F35-ADAE-505F04219608}" type="sibTrans" cxnId="{1911D241-EA3C-4895-AF1D-F42467E8BE72}">
      <dgm:prSet/>
      <dgm:spPr/>
      <dgm:t>
        <a:bodyPr/>
        <a:lstStyle/>
        <a:p>
          <a:endParaRPr lang="en-US"/>
        </a:p>
      </dgm:t>
    </dgm:pt>
    <dgm:pt modelId="{DFF20118-6E5F-495E-99DF-8641D1601EF4}">
      <dgm:prSet/>
      <dgm:spPr/>
      <dgm:t>
        <a:bodyPr/>
        <a:lstStyle/>
        <a:p>
          <a:r>
            <a:rPr lang="en-US" b="0" i="0"/>
            <a:t>Analyze the strengths and weaknesses of the RAG system compared to other approaches.</a:t>
          </a:r>
          <a:endParaRPr lang="en-US"/>
        </a:p>
      </dgm:t>
    </dgm:pt>
    <dgm:pt modelId="{10FBBC3E-6D85-4F90-9EE8-F7421A634547}" type="parTrans" cxnId="{2492BEEE-97FC-4B3E-8C4D-3351C119A4AB}">
      <dgm:prSet/>
      <dgm:spPr/>
      <dgm:t>
        <a:bodyPr/>
        <a:lstStyle/>
        <a:p>
          <a:endParaRPr lang="en-US"/>
        </a:p>
      </dgm:t>
    </dgm:pt>
    <dgm:pt modelId="{19B5AB4B-2922-4CC6-858B-0C824E301BA0}" type="sibTrans" cxnId="{2492BEEE-97FC-4B3E-8C4D-3351C119A4AB}">
      <dgm:prSet/>
      <dgm:spPr/>
      <dgm:t>
        <a:bodyPr/>
        <a:lstStyle/>
        <a:p>
          <a:endParaRPr lang="en-US"/>
        </a:p>
      </dgm:t>
    </dgm:pt>
    <dgm:pt modelId="{17950957-1789-A945-89E5-EC6B965DADFB}" type="pres">
      <dgm:prSet presAssocID="{B832C80C-AA88-490D-90D6-D403D7D90871}" presName="linear" presStyleCnt="0">
        <dgm:presLayoutVars>
          <dgm:animLvl val="lvl"/>
          <dgm:resizeHandles val="exact"/>
        </dgm:presLayoutVars>
      </dgm:prSet>
      <dgm:spPr/>
    </dgm:pt>
    <dgm:pt modelId="{BA0860BB-FE7C-A448-8D69-84481D8600E7}" type="pres">
      <dgm:prSet presAssocID="{5D83258C-6834-4C5D-96D6-9BDCB6F410C7}" presName="parentText" presStyleLbl="node1" presStyleIdx="0" presStyleCnt="4">
        <dgm:presLayoutVars>
          <dgm:chMax val="0"/>
          <dgm:bulletEnabled val="1"/>
        </dgm:presLayoutVars>
      </dgm:prSet>
      <dgm:spPr/>
    </dgm:pt>
    <dgm:pt modelId="{F9FD4C49-E983-5741-969F-C6350EEE4F1D}" type="pres">
      <dgm:prSet presAssocID="{5D83258C-6834-4C5D-96D6-9BDCB6F410C7}" presName="childText" presStyleLbl="revTx" presStyleIdx="0" presStyleCnt="4">
        <dgm:presLayoutVars>
          <dgm:bulletEnabled val="1"/>
        </dgm:presLayoutVars>
      </dgm:prSet>
      <dgm:spPr/>
    </dgm:pt>
    <dgm:pt modelId="{BE862A66-B462-DC43-B63E-89ECB382413A}" type="pres">
      <dgm:prSet presAssocID="{E4038C3C-E5D6-4B3B-8249-CCB5E1F6396E}" presName="parentText" presStyleLbl="node1" presStyleIdx="1" presStyleCnt="4">
        <dgm:presLayoutVars>
          <dgm:chMax val="0"/>
          <dgm:bulletEnabled val="1"/>
        </dgm:presLayoutVars>
      </dgm:prSet>
      <dgm:spPr/>
    </dgm:pt>
    <dgm:pt modelId="{B73C2FE0-8371-9041-9714-981113245A89}" type="pres">
      <dgm:prSet presAssocID="{E4038C3C-E5D6-4B3B-8249-CCB5E1F6396E}" presName="childText" presStyleLbl="revTx" presStyleIdx="1" presStyleCnt="4">
        <dgm:presLayoutVars>
          <dgm:bulletEnabled val="1"/>
        </dgm:presLayoutVars>
      </dgm:prSet>
      <dgm:spPr/>
    </dgm:pt>
    <dgm:pt modelId="{C15E53B3-A787-9C43-89C2-1EC432A94E1F}" type="pres">
      <dgm:prSet presAssocID="{38901854-6C69-4B72-82E4-526AF1D38F53}" presName="parentText" presStyleLbl="node1" presStyleIdx="2" presStyleCnt="4">
        <dgm:presLayoutVars>
          <dgm:chMax val="0"/>
          <dgm:bulletEnabled val="1"/>
        </dgm:presLayoutVars>
      </dgm:prSet>
      <dgm:spPr/>
    </dgm:pt>
    <dgm:pt modelId="{39EE5B1A-19BA-704E-ACAD-FC75396313CA}" type="pres">
      <dgm:prSet presAssocID="{38901854-6C69-4B72-82E4-526AF1D38F53}" presName="childText" presStyleLbl="revTx" presStyleIdx="2" presStyleCnt="4">
        <dgm:presLayoutVars>
          <dgm:bulletEnabled val="1"/>
        </dgm:presLayoutVars>
      </dgm:prSet>
      <dgm:spPr/>
    </dgm:pt>
    <dgm:pt modelId="{F8A07ACD-721C-7C45-9372-37FB33EB26C3}" type="pres">
      <dgm:prSet presAssocID="{0A43181E-429A-482A-9DFF-9EC34D6796C3}" presName="parentText" presStyleLbl="node1" presStyleIdx="3" presStyleCnt="4">
        <dgm:presLayoutVars>
          <dgm:chMax val="0"/>
          <dgm:bulletEnabled val="1"/>
        </dgm:presLayoutVars>
      </dgm:prSet>
      <dgm:spPr/>
    </dgm:pt>
    <dgm:pt modelId="{7791C740-1C65-0747-ABAF-EB9483C04D72}" type="pres">
      <dgm:prSet presAssocID="{0A43181E-429A-482A-9DFF-9EC34D6796C3}" presName="childText" presStyleLbl="revTx" presStyleIdx="3" presStyleCnt="4">
        <dgm:presLayoutVars>
          <dgm:bulletEnabled val="1"/>
        </dgm:presLayoutVars>
      </dgm:prSet>
      <dgm:spPr/>
    </dgm:pt>
  </dgm:ptLst>
  <dgm:cxnLst>
    <dgm:cxn modelId="{879CED08-16C0-BE48-B378-7A914F0B0E7A}" type="presOf" srcId="{2B526D11-3416-4998-8189-62E5B1980D97}" destId="{B73C2FE0-8371-9041-9714-981113245A89}" srcOrd="0" destOrd="2" presId="urn:microsoft.com/office/officeart/2005/8/layout/vList2"/>
    <dgm:cxn modelId="{F22B1018-91B7-034F-83FD-3772B8300CCC}" type="presOf" srcId="{9FECF2FE-AEAB-47E4-A152-028577B94373}" destId="{B73C2FE0-8371-9041-9714-981113245A89}" srcOrd="0" destOrd="3" presId="urn:microsoft.com/office/officeart/2005/8/layout/vList2"/>
    <dgm:cxn modelId="{FA692626-D5DD-4FCB-954A-587DEF2E9FC4}" srcId="{E4038C3C-E5D6-4B3B-8249-CCB5E1F6396E}" destId="{07555679-BB3F-450A-9C6E-9749E44BC3A4}" srcOrd="0" destOrd="0" parTransId="{456065CD-AC7C-46BA-9BB8-49D0F15D7196}" sibTransId="{073B0D11-2D5A-4327-9E58-BE5F695ED054}"/>
    <dgm:cxn modelId="{9115E330-0274-0549-B398-C53F438518AF}" type="presOf" srcId="{E425ABA5-2F02-439C-A596-E5DF85F05254}" destId="{39EE5B1A-19BA-704E-ACAD-FC75396313CA}" srcOrd="0" destOrd="2" presId="urn:microsoft.com/office/officeart/2005/8/layout/vList2"/>
    <dgm:cxn modelId="{5ECAED32-E6A2-154F-BF8E-1B84D6CC2FC2}" type="presOf" srcId="{C353292C-CFC2-4132-B0BB-4C1AA31AFB61}" destId="{39EE5B1A-19BA-704E-ACAD-FC75396313CA}" srcOrd="0" destOrd="0" presId="urn:microsoft.com/office/officeart/2005/8/layout/vList2"/>
    <dgm:cxn modelId="{3503B839-9CC2-AE4A-A3F6-9CDA9383EE9D}" type="presOf" srcId="{D32AE1A8-9DBF-4F49-B076-A75535B1F807}" destId="{F9FD4C49-E983-5741-969F-C6350EEE4F1D}" srcOrd="0" destOrd="1" presId="urn:microsoft.com/office/officeart/2005/8/layout/vList2"/>
    <dgm:cxn modelId="{4C184E41-948A-4876-AF92-89C12188D562}" srcId="{5D83258C-6834-4C5D-96D6-9BDCB6F410C7}" destId="{50351C27-736F-4613-BEA9-528C40CD127F}" srcOrd="2" destOrd="0" parTransId="{8FD33BF5-1F08-4AF5-9BBB-D8E4846F14DA}" sibTransId="{2FFF62F5-D549-49E6-A8EE-C023FA9C890F}"/>
    <dgm:cxn modelId="{1911D241-EA3C-4895-AF1D-F42467E8BE72}" srcId="{0A43181E-429A-482A-9DFF-9EC34D6796C3}" destId="{52EFEA5F-A96E-4093-95EB-6BB845E16709}" srcOrd="2" destOrd="0" parTransId="{836B8C6A-3A14-49C5-B2D6-9F0D5062F123}" sibTransId="{4AFBCA5D-BB5E-4F35-ADAE-505F04219608}"/>
    <dgm:cxn modelId="{835BAC47-E957-48D3-AB64-3A811BD0F5FA}" srcId="{E4038C3C-E5D6-4B3B-8249-CCB5E1F6396E}" destId="{2B526D11-3416-4998-8189-62E5B1980D97}" srcOrd="2" destOrd="0" parTransId="{7706434B-ED95-4CF9-9C0C-0C336E48CC86}" sibTransId="{7879E82A-2FE9-455C-9E8A-688266A1F1D1}"/>
    <dgm:cxn modelId="{AB07634D-E090-5D49-A4A3-2CCB81073535}" type="presOf" srcId="{954E4229-0F65-4CD2-A22E-2DFC8700895B}" destId="{7791C740-1C65-0747-ABAF-EB9483C04D72}" srcOrd="0" destOrd="1" presId="urn:microsoft.com/office/officeart/2005/8/layout/vList2"/>
    <dgm:cxn modelId="{453BCD54-21AA-CF49-B960-BF23258AAB04}" type="presOf" srcId="{38901854-6C69-4B72-82E4-526AF1D38F53}" destId="{C15E53B3-A787-9C43-89C2-1EC432A94E1F}" srcOrd="0" destOrd="0" presId="urn:microsoft.com/office/officeart/2005/8/layout/vList2"/>
    <dgm:cxn modelId="{4475E059-403A-794B-833E-58C1840FB17F}" type="presOf" srcId="{79B14840-1714-45DF-BF9B-82CC7B3C2174}" destId="{39EE5B1A-19BA-704E-ACAD-FC75396313CA}" srcOrd="0" destOrd="1" presId="urn:microsoft.com/office/officeart/2005/8/layout/vList2"/>
    <dgm:cxn modelId="{C709F75B-6848-4B9B-B7F3-1F5E70774F98}" srcId="{0A43181E-429A-482A-9DFF-9EC34D6796C3}" destId="{7626F066-B4A2-425D-BBE1-4B56DC6F1BFD}" srcOrd="0" destOrd="0" parTransId="{CD152394-8B22-47DB-879B-1A55DCC0195C}" sibTransId="{EC7CF3CF-CB83-44B9-A1FC-7E2FC0238ECC}"/>
    <dgm:cxn modelId="{70CDF85B-577B-4B8E-AC48-3AA345B4513B}" srcId="{B832C80C-AA88-490D-90D6-D403D7D90871}" destId="{0A43181E-429A-482A-9DFF-9EC34D6796C3}" srcOrd="3" destOrd="0" parTransId="{CB4754BD-52D3-4F23-97C0-C981E7C67DC4}" sibTransId="{15ADFA41-945D-4AE5-8C7F-B6A2B22D34C5}"/>
    <dgm:cxn modelId="{73F2F761-02FC-1B4F-99EB-054762633681}" type="presOf" srcId="{52EFEA5F-A96E-4093-95EB-6BB845E16709}" destId="{7791C740-1C65-0747-ABAF-EB9483C04D72}" srcOrd="0" destOrd="2" presId="urn:microsoft.com/office/officeart/2005/8/layout/vList2"/>
    <dgm:cxn modelId="{C7B96064-8EF3-437A-BA6B-38B732BE15E1}" srcId="{5D83258C-6834-4C5D-96D6-9BDCB6F410C7}" destId="{CB990777-73DE-4D88-998C-DDD30ECF38B8}" srcOrd="0" destOrd="0" parTransId="{E51B2A67-7485-44C7-98A7-658C1131A7C4}" sibTransId="{91B35A35-2DDA-49A6-85BC-F4FA62CBA878}"/>
    <dgm:cxn modelId="{3BFF8770-8361-4107-8775-B5944B7DF2CD}" srcId="{0A43181E-429A-482A-9DFF-9EC34D6796C3}" destId="{954E4229-0F65-4CD2-A22E-2DFC8700895B}" srcOrd="1" destOrd="0" parTransId="{BF245021-E857-4A98-9E31-AE7CD88C86F8}" sibTransId="{FA0D59AB-B662-4199-8DD4-C58C2EB2383B}"/>
    <dgm:cxn modelId="{353BD470-3EB0-4B4E-A44D-30320CCAF24A}" type="presOf" srcId="{0A43181E-429A-482A-9DFF-9EC34D6796C3}" destId="{F8A07ACD-721C-7C45-9372-37FB33EB26C3}" srcOrd="0" destOrd="0" presId="urn:microsoft.com/office/officeart/2005/8/layout/vList2"/>
    <dgm:cxn modelId="{C0492E7B-A3DB-450E-B4D2-F6D689F09C5D}" srcId="{E4038C3C-E5D6-4B3B-8249-CCB5E1F6396E}" destId="{9FECF2FE-AEAB-47E4-A152-028577B94373}" srcOrd="3" destOrd="0" parTransId="{203C8E6C-BF65-486B-A371-28F590E74BBA}" sibTransId="{E30E871F-5117-4B7D-8AD3-078764D19774}"/>
    <dgm:cxn modelId="{63B1F07E-5376-4957-9C36-69E860A9F636}" srcId="{38901854-6C69-4B72-82E4-526AF1D38F53}" destId="{E425ABA5-2F02-439C-A596-E5DF85F05254}" srcOrd="2" destOrd="0" parTransId="{81A82304-E83C-4778-9EF2-442DF91E8401}" sibTransId="{98B307DB-B5A6-4528-A316-0BDB500BC2E5}"/>
    <dgm:cxn modelId="{B20F2581-6D1A-7D47-A92E-7F586F2AEB8F}" type="presOf" srcId="{50351C27-736F-4613-BEA9-528C40CD127F}" destId="{F9FD4C49-E983-5741-969F-C6350EEE4F1D}" srcOrd="0" destOrd="2" presId="urn:microsoft.com/office/officeart/2005/8/layout/vList2"/>
    <dgm:cxn modelId="{B9E0AE88-180D-48F0-8A48-910EF3FB5D85}" srcId="{B832C80C-AA88-490D-90D6-D403D7D90871}" destId="{38901854-6C69-4B72-82E4-526AF1D38F53}" srcOrd="2" destOrd="0" parTransId="{DC539155-70B1-4F13-B85B-35BAFC930265}" sibTransId="{1FDB3E60-08C7-483C-A234-E35014125BFE}"/>
    <dgm:cxn modelId="{412FF390-518E-42C1-AB68-9DF6CCB25579}" srcId="{38901854-6C69-4B72-82E4-526AF1D38F53}" destId="{79B14840-1714-45DF-BF9B-82CC7B3C2174}" srcOrd="1" destOrd="0" parTransId="{54D37A32-165C-43D6-AB3E-EA0172A5F904}" sibTransId="{0395516F-0B39-4BAB-969E-5C9EC0394126}"/>
    <dgm:cxn modelId="{FF9B1591-8625-9945-B98B-01AA4AF0B9DC}" type="presOf" srcId="{DFF20118-6E5F-495E-99DF-8641D1601EF4}" destId="{7791C740-1C65-0747-ABAF-EB9483C04D72}" srcOrd="0" destOrd="3" presId="urn:microsoft.com/office/officeart/2005/8/layout/vList2"/>
    <dgm:cxn modelId="{A5AA2991-9B16-43CE-A1AA-ECA8862BDBF2}" srcId="{B832C80C-AA88-490D-90D6-D403D7D90871}" destId="{E4038C3C-E5D6-4B3B-8249-CCB5E1F6396E}" srcOrd="1" destOrd="0" parTransId="{E7075BE8-9748-4572-AE55-26B056740545}" sibTransId="{08A9D598-9B11-4CDE-B91D-28B2929CB71E}"/>
    <dgm:cxn modelId="{3DAFD196-47C5-7641-831C-61B0846F2E8B}" type="presOf" srcId="{CB990777-73DE-4D88-998C-DDD30ECF38B8}" destId="{F9FD4C49-E983-5741-969F-C6350EEE4F1D}" srcOrd="0" destOrd="0" presId="urn:microsoft.com/office/officeart/2005/8/layout/vList2"/>
    <dgm:cxn modelId="{FDDC8D9E-65E8-440C-9889-3670AEA69698}" srcId="{E4038C3C-E5D6-4B3B-8249-CCB5E1F6396E}" destId="{2F0520DB-5664-4BAB-8214-A508DBE22205}" srcOrd="1" destOrd="0" parTransId="{15669978-04BC-4F06-BB14-38043D2399EB}" sibTransId="{F898661F-6F66-422F-8EA8-A5A5B602F066}"/>
    <dgm:cxn modelId="{0AB797A4-F447-4118-9D4F-65628CC0F982}" srcId="{38901854-6C69-4B72-82E4-526AF1D38F53}" destId="{C353292C-CFC2-4132-B0BB-4C1AA31AFB61}" srcOrd="0" destOrd="0" parTransId="{219F8527-D61C-4C93-AC55-7AAD9E1C7868}" sibTransId="{91B693ED-ED96-4A2E-8AB8-FD5CBD804043}"/>
    <dgm:cxn modelId="{2CE53EA9-2B5C-534F-8546-616D9FCF2855}" type="presOf" srcId="{B832C80C-AA88-490D-90D6-D403D7D90871}" destId="{17950957-1789-A945-89E5-EC6B965DADFB}" srcOrd="0" destOrd="0" presId="urn:microsoft.com/office/officeart/2005/8/layout/vList2"/>
    <dgm:cxn modelId="{6660D0B6-3887-2549-8F74-B54825B24A05}" type="presOf" srcId="{2F0520DB-5664-4BAB-8214-A508DBE22205}" destId="{B73C2FE0-8371-9041-9714-981113245A89}" srcOrd="0" destOrd="1" presId="urn:microsoft.com/office/officeart/2005/8/layout/vList2"/>
    <dgm:cxn modelId="{09D9A6B8-1CD4-704B-8C8F-0C61680E458F}" type="presOf" srcId="{E4038C3C-E5D6-4B3B-8249-CCB5E1F6396E}" destId="{BE862A66-B462-DC43-B63E-89ECB382413A}" srcOrd="0" destOrd="0" presId="urn:microsoft.com/office/officeart/2005/8/layout/vList2"/>
    <dgm:cxn modelId="{AE696CC5-A564-4846-9BD3-83B78D19AC57}" type="presOf" srcId="{5D83258C-6834-4C5D-96D6-9BDCB6F410C7}" destId="{BA0860BB-FE7C-A448-8D69-84481D8600E7}" srcOrd="0" destOrd="0" presId="urn:microsoft.com/office/officeart/2005/8/layout/vList2"/>
    <dgm:cxn modelId="{E6B3E6D1-2F0C-46F4-94BE-66D7AD566EE2}" srcId="{B832C80C-AA88-490D-90D6-D403D7D90871}" destId="{5D83258C-6834-4C5D-96D6-9BDCB6F410C7}" srcOrd="0" destOrd="0" parTransId="{546E96E1-13E7-4FE2-B46B-6EF925FB3E2E}" sibTransId="{C88E3E06-7F3C-4EED-89FC-FAD4A7D1EB37}"/>
    <dgm:cxn modelId="{29EBA6EE-AC81-481E-92EE-7DFF64A9B5B2}" srcId="{5D83258C-6834-4C5D-96D6-9BDCB6F410C7}" destId="{D32AE1A8-9DBF-4F49-B076-A75535B1F807}" srcOrd="1" destOrd="0" parTransId="{A6341317-633D-4135-855C-367A0FBC53BF}" sibTransId="{D069C9C8-1A17-49F1-9580-EAFA4E00AEED}"/>
    <dgm:cxn modelId="{2492BEEE-97FC-4B3E-8C4D-3351C119A4AB}" srcId="{0A43181E-429A-482A-9DFF-9EC34D6796C3}" destId="{DFF20118-6E5F-495E-99DF-8641D1601EF4}" srcOrd="3" destOrd="0" parTransId="{10FBBC3E-6D85-4F90-9EE8-F7421A634547}" sibTransId="{19B5AB4B-2922-4CC6-858B-0C824E301BA0}"/>
    <dgm:cxn modelId="{C3421BF5-0F2A-E545-AE1C-C8752DD86EF6}" type="presOf" srcId="{07555679-BB3F-450A-9C6E-9749E44BC3A4}" destId="{B73C2FE0-8371-9041-9714-981113245A89}" srcOrd="0" destOrd="0" presId="urn:microsoft.com/office/officeart/2005/8/layout/vList2"/>
    <dgm:cxn modelId="{DEF4ADF9-E0A6-C341-BE3C-37AD0D36EB2D}" type="presOf" srcId="{7626F066-B4A2-425D-BBE1-4B56DC6F1BFD}" destId="{7791C740-1C65-0747-ABAF-EB9483C04D72}" srcOrd="0" destOrd="0" presId="urn:microsoft.com/office/officeart/2005/8/layout/vList2"/>
    <dgm:cxn modelId="{4C050DE0-B22F-E84A-9DCE-74E8FDE34378}" type="presParOf" srcId="{17950957-1789-A945-89E5-EC6B965DADFB}" destId="{BA0860BB-FE7C-A448-8D69-84481D8600E7}" srcOrd="0" destOrd="0" presId="urn:microsoft.com/office/officeart/2005/8/layout/vList2"/>
    <dgm:cxn modelId="{AE9A7210-FD0B-E747-AC6F-7B1E0F564BAB}" type="presParOf" srcId="{17950957-1789-A945-89E5-EC6B965DADFB}" destId="{F9FD4C49-E983-5741-969F-C6350EEE4F1D}" srcOrd="1" destOrd="0" presId="urn:microsoft.com/office/officeart/2005/8/layout/vList2"/>
    <dgm:cxn modelId="{A57EA4EF-6C14-6E42-9D94-59EF7C84F1EB}" type="presParOf" srcId="{17950957-1789-A945-89E5-EC6B965DADFB}" destId="{BE862A66-B462-DC43-B63E-89ECB382413A}" srcOrd="2" destOrd="0" presId="urn:microsoft.com/office/officeart/2005/8/layout/vList2"/>
    <dgm:cxn modelId="{03C917CC-6338-8B40-99F3-51092E41F552}" type="presParOf" srcId="{17950957-1789-A945-89E5-EC6B965DADFB}" destId="{B73C2FE0-8371-9041-9714-981113245A89}" srcOrd="3" destOrd="0" presId="urn:microsoft.com/office/officeart/2005/8/layout/vList2"/>
    <dgm:cxn modelId="{19029994-1A57-3B4A-9AF3-9952929EF26D}" type="presParOf" srcId="{17950957-1789-A945-89E5-EC6B965DADFB}" destId="{C15E53B3-A787-9C43-89C2-1EC432A94E1F}" srcOrd="4" destOrd="0" presId="urn:microsoft.com/office/officeart/2005/8/layout/vList2"/>
    <dgm:cxn modelId="{D1945727-1778-9D42-9A5B-5234B41CDA5A}" type="presParOf" srcId="{17950957-1789-A945-89E5-EC6B965DADFB}" destId="{39EE5B1A-19BA-704E-ACAD-FC75396313CA}" srcOrd="5" destOrd="0" presId="urn:microsoft.com/office/officeart/2005/8/layout/vList2"/>
    <dgm:cxn modelId="{38E95458-E171-7148-8A94-231D675607EE}" type="presParOf" srcId="{17950957-1789-A945-89E5-EC6B965DADFB}" destId="{F8A07ACD-721C-7C45-9372-37FB33EB26C3}" srcOrd="6" destOrd="0" presId="urn:microsoft.com/office/officeart/2005/8/layout/vList2"/>
    <dgm:cxn modelId="{AB7C5AA5-D35F-644D-B5C3-5191FEFEC7DE}" type="presParOf" srcId="{17950957-1789-A945-89E5-EC6B965DADFB}" destId="{7791C740-1C65-0747-ABAF-EB9483C04D72}"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F11EFC-92FF-47A7-B936-7F82317F3309}" type="doc">
      <dgm:prSet loTypeId="urn:microsoft.com/office/officeart/2005/8/layout/vList5" loCatId="list" qsTypeId="urn:microsoft.com/office/officeart/2005/8/quickstyle/simple5" qsCatId="simple" csTypeId="urn:microsoft.com/office/officeart/2005/8/colors/accent3_2" csCatId="accent3"/>
      <dgm:spPr/>
      <dgm:t>
        <a:bodyPr/>
        <a:lstStyle/>
        <a:p>
          <a:endParaRPr lang="en-US"/>
        </a:p>
      </dgm:t>
    </dgm:pt>
    <dgm:pt modelId="{ABC7F594-AF8D-4BDD-8F2E-5863CD1CCB96}">
      <dgm:prSet/>
      <dgm:spPr/>
      <dgm:t>
        <a:bodyPr/>
        <a:lstStyle/>
        <a:p>
          <a:r>
            <a:rPr lang="en-US" b="0" i="0"/>
            <a:t>Labeled dataset with PDF documents, questions, and corresponding answers.</a:t>
          </a:r>
          <a:endParaRPr lang="en-US"/>
        </a:p>
      </dgm:t>
    </dgm:pt>
    <dgm:pt modelId="{20912D18-B697-4C02-B81F-A9A50B373C9D}" type="parTrans" cxnId="{BF17F0FA-5AA6-4A33-A5C7-B699E5E1FD63}">
      <dgm:prSet/>
      <dgm:spPr/>
      <dgm:t>
        <a:bodyPr/>
        <a:lstStyle/>
        <a:p>
          <a:endParaRPr lang="en-US"/>
        </a:p>
      </dgm:t>
    </dgm:pt>
    <dgm:pt modelId="{7820DF88-E79A-4D3E-8A5E-62EE6C46C573}" type="sibTrans" cxnId="{BF17F0FA-5AA6-4A33-A5C7-B699E5E1FD63}">
      <dgm:prSet/>
      <dgm:spPr/>
      <dgm:t>
        <a:bodyPr/>
        <a:lstStyle/>
        <a:p>
          <a:endParaRPr lang="en-US"/>
        </a:p>
      </dgm:t>
    </dgm:pt>
    <dgm:pt modelId="{7100313E-45E7-49F8-81D3-CFA8D75B23CD}">
      <dgm:prSet/>
      <dgm:spPr/>
      <dgm:t>
        <a:bodyPr/>
        <a:lstStyle/>
        <a:p>
          <a:r>
            <a:rPr lang="en-US" b="0" i="0"/>
            <a:t>Computational resources (e.g., GPU) for training and evaluating the RAG system.</a:t>
          </a:r>
          <a:endParaRPr lang="en-US"/>
        </a:p>
      </dgm:t>
    </dgm:pt>
    <dgm:pt modelId="{CBF6933B-B7CD-456C-9BFF-862B87F45877}" type="parTrans" cxnId="{593BFC4D-966B-4226-A1A2-02AC161663C6}">
      <dgm:prSet/>
      <dgm:spPr/>
      <dgm:t>
        <a:bodyPr/>
        <a:lstStyle/>
        <a:p>
          <a:endParaRPr lang="en-US"/>
        </a:p>
      </dgm:t>
    </dgm:pt>
    <dgm:pt modelId="{45781748-6A89-4BBB-A756-1A6EB66F8F27}" type="sibTrans" cxnId="{593BFC4D-966B-4226-A1A2-02AC161663C6}">
      <dgm:prSet/>
      <dgm:spPr/>
      <dgm:t>
        <a:bodyPr/>
        <a:lstStyle/>
        <a:p>
          <a:endParaRPr lang="en-US"/>
        </a:p>
      </dgm:t>
    </dgm:pt>
    <dgm:pt modelId="{50AE85BF-A4D6-4492-98BB-F420159680D1}">
      <dgm:prSet/>
      <dgm:spPr/>
      <dgm:t>
        <a:bodyPr/>
        <a:lstStyle/>
        <a:p>
          <a:r>
            <a:rPr lang="en-US" b="0" i="0"/>
            <a:t>Evaluation scripts for calculating metrics and conducting experiments.</a:t>
          </a:r>
          <a:endParaRPr lang="en-US"/>
        </a:p>
      </dgm:t>
    </dgm:pt>
    <dgm:pt modelId="{3E841C32-65B9-4DD9-A12B-E9E27DF10532}" type="parTrans" cxnId="{C27005A6-EEB7-4C85-8AFC-91705E4AB0A7}">
      <dgm:prSet/>
      <dgm:spPr/>
      <dgm:t>
        <a:bodyPr/>
        <a:lstStyle/>
        <a:p>
          <a:endParaRPr lang="en-US"/>
        </a:p>
      </dgm:t>
    </dgm:pt>
    <dgm:pt modelId="{A72C3A2A-A5B3-4DA4-9282-C15CBA22E4B7}" type="sibTrans" cxnId="{C27005A6-EEB7-4C85-8AFC-91705E4AB0A7}">
      <dgm:prSet/>
      <dgm:spPr/>
      <dgm:t>
        <a:bodyPr/>
        <a:lstStyle/>
        <a:p>
          <a:endParaRPr lang="en-US"/>
        </a:p>
      </dgm:t>
    </dgm:pt>
    <dgm:pt modelId="{4DBE8AD5-F2A6-49CC-87F5-E5A851D27057}">
      <dgm:prSet/>
      <dgm:spPr/>
      <dgm:t>
        <a:bodyPr/>
        <a:lstStyle/>
        <a:p>
          <a:r>
            <a:rPr lang="en-US" b="0" i="0"/>
            <a:t>Data storage for storing the datasets, models, and experimental results.</a:t>
          </a:r>
          <a:endParaRPr lang="en-US"/>
        </a:p>
      </dgm:t>
    </dgm:pt>
    <dgm:pt modelId="{9991DBA9-4F28-4D7F-BE50-D2E7DE0541CA}" type="parTrans" cxnId="{E426AFFF-608A-4D2D-8FA4-45485A9D6FF5}">
      <dgm:prSet/>
      <dgm:spPr/>
      <dgm:t>
        <a:bodyPr/>
        <a:lstStyle/>
        <a:p>
          <a:endParaRPr lang="en-US"/>
        </a:p>
      </dgm:t>
    </dgm:pt>
    <dgm:pt modelId="{52382437-1A91-4CA6-8BB6-FE742E0C1C78}" type="sibTrans" cxnId="{E426AFFF-608A-4D2D-8FA4-45485A9D6FF5}">
      <dgm:prSet/>
      <dgm:spPr/>
      <dgm:t>
        <a:bodyPr/>
        <a:lstStyle/>
        <a:p>
          <a:endParaRPr lang="en-US"/>
        </a:p>
      </dgm:t>
    </dgm:pt>
    <dgm:pt modelId="{965EA4D6-9B74-C94A-A4AD-E30F6F38CFBA}" type="pres">
      <dgm:prSet presAssocID="{79F11EFC-92FF-47A7-B936-7F82317F3309}" presName="Name0" presStyleCnt="0">
        <dgm:presLayoutVars>
          <dgm:dir/>
          <dgm:animLvl val="lvl"/>
          <dgm:resizeHandles val="exact"/>
        </dgm:presLayoutVars>
      </dgm:prSet>
      <dgm:spPr/>
    </dgm:pt>
    <dgm:pt modelId="{83D190AC-1DB1-8747-9A23-FCA3FA8CDCA4}" type="pres">
      <dgm:prSet presAssocID="{ABC7F594-AF8D-4BDD-8F2E-5863CD1CCB96}" presName="linNode" presStyleCnt="0"/>
      <dgm:spPr/>
    </dgm:pt>
    <dgm:pt modelId="{98DAA118-0A58-7643-977E-99408D995E5D}" type="pres">
      <dgm:prSet presAssocID="{ABC7F594-AF8D-4BDD-8F2E-5863CD1CCB96}" presName="parentText" presStyleLbl="node1" presStyleIdx="0" presStyleCnt="4">
        <dgm:presLayoutVars>
          <dgm:chMax val="1"/>
          <dgm:bulletEnabled val="1"/>
        </dgm:presLayoutVars>
      </dgm:prSet>
      <dgm:spPr/>
    </dgm:pt>
    <dgm:pt modelId="{B532AF78-53CC-F14A-AF53-B4FCE80924F9}" type="pres">
      <dgm:prSet presAssocID="{7820DF88-E79A-4D3E-8A5E-62EE6C46C573}" presName="sp" presStyleCnt="0"/>
      <dgm:spPr/>
    </dgm:pt>
    <dgm:pt modelId="{51ED556C-AD58-A142-AD37-D0CC52C0EDA8}" type="pres">
      <dgm:prSet presAssocID="{7100313E-45E7-49F8-81D3-CFA8D75B23CD}" presName="linNode" presStyleCnt="0"/>
      <dgm:spPr/>
    </dgm:pt>
    <dgm:pt modelId="{EF6F97F1-4746-C149-A510-4D5CF58F34B6}" type="pres">
      <dgm:prSet presAssocID="{7100313E-45E7-49F8-81D3-CFA8D75B23CD}" presName="parentText" presStyleLbl="node1" presStyleIdx="1" presStyleCnt="4">
        <dgm:presLayoutVars>
          <dgm:chMax val="1"/>
          <dgm:bulletEnabled val="1"/>
        </dgm:presLayoutVars>
      </dgm:prSet>
      <dgm:spPr/>
    </dgm:pt>
    <dgm:pt modelId="{81DEBE07-9EA2-9F40-9224-2F1E52E70A00}" type="pres">
      <dgm:prSet presAssocID="{45781748-6A89-4BBB-A756-1A6EB66F8F27}" presName="sp" presStyleCnt="0"/>
      <dgm:spPr/>
    </dgm:pt>
    <dgm:pt modelId="{ECF8DA60-189A-A14D-9DE5-30F98AEF3276}" type="pres">
      <dgm:prSet presAssocID="{50AE85BF-A4D6-4492-98BB-F420159680D1}" presName="linNode" presStyleCnt="0"/>
      <dgm:spPr/>
    </dgm:pt>
    <dgm:pt modelId="{8342A7B3-7E18-CF40-9EA6-9C012BAA3167}" type="pres">
      <dgm:prSet presAssocID="{50AE85BF-A4D6-4492-98BB-F420159680D1}" presName="parentText" presStyleLbl="node1" presStyleIdx="2" presStyleCnt="4">
        <dgm:presLayoutVars>
          <dgm:chMax val="1"/>
          <dgm:bulletEnabled val="1"/>
        </dgm:presLayoutVars>
      </dgm:prSet>
      <dgm:spPr/>
    </dgm:pt>
    <dgm:pt modelId="{2E387A22-5A6C-364C-8FFC-8FC967F5CB9D}" type="pres">
      <dgm:prSet presAssocID="{A72C3A2A-A5B3-4DA4-9282-C15CBA22E4B7}" presName="sp" presStyleCnt="0"/>
      <dgm:spPr/>
    </dgm:pt>
    <dgm:pt modelId="{F4D9C2CF-91C6-1244-B3B9-2AA4290D6F1D}" type="pres">
      <dgm:prSet presAssocID="{4DBE8AD5-F2A6-49CC-87F5-E5A851D27057}" presName="linNode" presStyleCnt="0"/>
      <dgm:spPr/>
    </dgm:pt>
    <dgm:pt modelId="{800E7A25-2EC5-2041-BD9C-E24A9B36311C}" type="pres">
      <dgm:prSet presAssocID="{4DBE8AD5-F2A6-49CC-87F5-E5A851D27057}" presName="parentText" presStyleLbl="node1" presStyleIdx="3" presStyleCnt="4">
        <dgm:presLayoutVars>
          <dgm:chMax val="1"/>
          <dgm:bulletEnabled val="1"/>
        </dgm:presLayoutVars>
      </dgm:prSet>
      <dgm:spPr/>
    </dgm:pt>
  </dgm:ptLst>
  <dgm:cxnLst>
    <dgm:cxn modelId="{9C860512-5658-5144-803B-7239D05460DE}" type="presOf" srcId="{4DBE8AD5-F2A6-49CC-87F5-E5A851D27057}" destId="{800E7A25-2EC5-2041-BD9C-E24A9B36311C}" srcOrd="0" destOrd="0" presId="urn:microsoft.com/office/officeart/2005/8/layout/vList5"/>
    <dgm:cxn modelId="{45CE073F-D364-7F40-8245-B28C636575F1}" type="presOf" srcId="{ABC7F594-AF8D-4BDD-8F2E-5863CD1CCB96}" destId="{98DAA118-0A58-7643-977E-99408D995E5D}" srcOrd="0" destOrd="0" presId="urn:microsoft.com/office/officeart/2005/8/layout/vList5"/>
    <dgm:cxn modelId="{F67F8A48-D8DF-4941-B969-BA637DC8167E}" type="presOf" srcId="{50AE85BF-A4D6-4492-98BB-F420159680D1}" destId="{8342A7B3-7E18-CF40-9EA6-9C012BAA3167}" srcOrd="0" destOrd="0" presId="urn:microsoft.com/office/officeart/2005/8/layout/vList5"/>
    <dgm:cxn modelId="{593BFC4D-966B-4226-A1A2-02AC161663C6}" srcId="{79F11EFC-92FF-47A7-B936-7F82317F3309}" destId="{7100313E-45E7-49F8-81D3-CFA8D75B23CD}" srcOrd="1" destOrd="0" parTransId="{CBF6933B-B7CD-456C-9BFF-862B87F45877}" sibTransId="{45781748-6A89-4BBB-A756-1A6EB66F8F27}"/>
    <dgm:cxn modelId="{C4BA489C-2A58-6E40-88C0-0CE50AFDE337}" type="presOf" srcId="{7100313E-45E7-49F8-81D3-CFA8D75B23CD}" destId="{EF6F97F1-4746-C149-A510-4D5CF58F34B6}" srcOrd="0" destOrd="0" presId="urn:microsoft.com/office/officeart/2005/8/layout/vList5"/>
    <dgm:cxn modelId="{C27005A6-EEB7-4C85-8AFC-91705E4AB0A7}" srcId="{79F11EFC-92FF-47A7-B936-7F82317F3309}" destId="{50AE85BF-A4D6-4492-98BB-F420159680D1}" srcOrd="2" destOrd="0" parTransId="{3E841C32-65B9-4DD9-A12B-E9E27DF10532}" sibTransId="{A72C3A2A-A5B3-4DA4-9282-C15CBA22E4B7}"/>
    <dgm:cxn modelId="{699708EB-0409-F549-8825-0DF3A2571F01}" type="presOf" srcId="{79F11EFC-92FF-47A7-B936-7F82317F3309}" destId="{965EA4D6-9B74-C94A-A4AD-E30F6F38CFBA}" srcOrd="0" destOrd="0" presId="urn:microsoft.com/office/officeart/2005/8/layout/vList5"/>
    <dgm:cxn modelId="{BF17F0FA-5AA6-4A33-A5C7-B699E5E1FD63}" srcId="{79F11EFC-92FF-47A7-B936-7F82317F3309}" destId="{ABC7F594-AF8D-4BDD-8F2E-5863CD1CCB96}" srcOrd="0" destOrd="0" parTransId="{20912D18-B697-4C02-B81F-A9A50B373C9D}" sibTransId="{7820DF88-E79A-4D3E-8A5E-62EE6C46C573}"/>
    <dgm:cxn modelId="{E426AFFF-608A-4D2D-8FA4-45485A9D6FF5}" srcId="{79F11EFC-92FF-47A7-B936-7F82317F3309}" destId="{4DBE8AD5-F2A6-49CC-87F5-E5A851D27057}" srcOrd="3" destOrd="0" parTransId="{9991DBA9-4F28-4D7F-BE50-D2E7DE0541CA}" sibTransId="{52382437-1A91-4CA6-8BB6-FE742E0C1C78}"/>
    <dgm:cxn modelId="{54FE53DF-2BC3-5440-8DAD-4EF54EEB998E}" type="presParOf" srcId="{965EA4D6-9B74-C94A-A4AD-E30F6F38CFBA}" destId="{83D190AC-1DB1-8747-9A23-FCA3FA8CDCA4}" srcOrd="0" destOrd="0" presId="urn:microsoft.com/office/officeart/2005/8/layout/vList5"/>
    <dgm:cxn modelId="{B7F8A316-9A33-8748-BB1D-35358618B6A7}" type="presParOf" srcId="{83D190AC-1DB1-8747-9A23-FCA3FA8CDCA4}" destId="{98DAA118-0A58-7643-977E-99408D995E5D}" srcOrd="0" destOrd="0" presId="urn:microsoft.com/office/officeart/2005/8/layout/vList5"/>
    <dgm:cxn modelId="{DCB89060-03BC-764A-9111-6184922DB050}" type="presParOf" srcId="{965EA4D6-9B74-C94A-A4AD-E30F6F38CFBA}" destId="{B532AF78-53CC-F14A-AF53-B4FCE80924F9}" srcOrd="1" destOrd="0" presId="urn:microsoft.com/office/officeart/2005/8/layout/vList5"/>
    <dgm:cxn modelId="{F71AFCFE-B4A2-8542-8386-690990D22F23}" type="presParOf" srcId="{965EA4D6-9B74-C94A-A4AD-E30F6F38CFBA}" destId="{51ED556C-AD58-A142-AD37-D0CC52C0EDA8}" srcOrd="2" destOrd="0" presId="urn:microsoft.com/office/officeart/2005/8/layout/vList5"/>
    <dgm:cxn modelId="{8ED71B34-54C1-8348-BE99-5C92E40718A2}" type="presParOf" srcId="{51ED556C-AD58-A142-AD37-D0CC52C0EDA8}" destId="{EF6F97F1-4746-C149-A510-4D5CF58F34B6}" srcOrd="0" destOrd="0" presId="urn:microsoft.com/office/officeart/2005/8/layout/vList5"/>
    <dgm:cxn modelId="{B303D4BB-97C6-F949-BEEF-CB13B8E222E5}" type="presParOf" srcId="{965EA4D6-9B74-C94A-A4AD-E30F6F38CFBA}" destId="{81DEBE07-9EA2-9F40-9224-2F1E52E70A00}" srcOrd="3" destOrd="0" presId="urn:microsoft.com/office/officeart/2005/8/layout/vList5"/>
    <dgm:cxn modelId="{2DFD6450-5865-F34A-8270-3054165D6D4B}" type="presParOf" srcId="{965EA4D6-9B74-C94A-A4AD-E30F6F38CFBA}" destId="{ECF8DA60-189A-A14D-9DE5-30F98AEF3276}" srcOrd="4" destOrd="0" presId="urn:microsoft.com/office/officeart/2005/8/layout/vList5"/>
    <dgm:cxn modelId="{25501006-287E-F045-9B0C-76897B569961}" type="presParOf" srcId="{ECF8DA60-189A-A14D-9DE5-30F98AEF3276}" destId="{8342A7B3-7E18-CF40-9EA6-9C012BAA3167}" srcOrd="0" destOrd="0" presId="urn:microsoft.com/office/officeart/2005/8/layout/vList5"/>
    <dgm:cxn modelId="{FC17F77D-F83B-CE43-BA06-029C98F08D44}" type="presParOf" srcId="{965EA4D6-9B74-C94A-A4AD-E30F6F38CFBA}" destId="{2E387A22-5A6C-364C-8FFC-8FC967F5CB9D}" srcOrd="5" destOrd="0" presId="urn:microsoft.com/office/officeart/2005/8/layout/vList5"/>
    <dgm:cxn modelId="{D8127033-675C-ED44-AFCE-7296B08A0E66}" type="presParOf" srcId="{965EA4D6-9B74-C94A-A4AD-E30F6F38CFBA}" destId="{F4D9C2CF-91C6-1244-B3B9-2AA4290D6F1D}" srcOrd="6" destOrd="0" presId="urn:microsoft.com/office/officeart/2005/8/layout/vList5"/>
    <dgm:cxn modelId="{DE5B1D92-4A21-8F4F-8A2A-3838FEF052CA}" type="presParOf" srcId="{F4D9C2CF-91C6-1244-B3B9-2AA4290D6F1D}" destId="{800E7A25-2EC5-2041-BD9C-E24A9B3631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8CBFE1-1F2E-4E75-A8A1-C61429FA97D4}" type="doc">
      <dgm:prSet loTypeId="urn:microsoft.com/office/officeart/2005/8/layout/chevron1" loCatId="process" qsTypeId="urn:microsoft.com/office/officeart/2005/8/quickstyle/simple1" qsCatId="simple" csTypeId="urn:microsoft.com/office/officeart/2005/8/colors/accent1_2" csCatId="accent1"/>
      <dgm:spPr/>
      <dgm:t>
        <a:bodyPr/>
        <a:lstStyle/>
        <a:p>
          <a:endParaRPr lang="en-US"/>
        </a:p>
      </dgm:t>
    </dgm:pt>
    <dgm:pt modelId="{C6AFCFE5-F7E9-4BD9-8389-929D586547B2}">
      <dgm:prSet/>
      <dgm:spPr/>
      <dgm:t>
        <a:bodyPr/>
        <a:lstStyle/>
        <a:p>
          <a:r>
            <a:rPr lang="en-US" b="0" i="0"/>
            <a:t>UnstructuredPDFLoader</a:t>
          </a:r>
          <a:endParaRPr lang="en-US"/>
        </a:p>
      </dgm:t>
    </dgm:pt>
    <dgm:pt modelId="{17D94ABE-6D6E-4C8B-A15C-D0AD543D9EFE}" type="parTrans" cxnId="{241D9870-28AE-4F5A-9877-F1F46B4956C7}">
      <dgm:prSet/>
      <dgm:spPr/>
      <dgm:t>
        <a:bodyPr/>
        <a:lstStyle/>
        <a:p>
          <a:endParaRPr lang="en-US"/>
        </a:p>
      </dgm:t>
    </dgm:pt>
    <dgm:pt modelId="{B0C08939-773B-4FBE-BB2F-038985BBB97B}" type="sibTrans" cxnId="{241D9870-28AE-4F5A-9877-F1F46B4956C7}">
      <dgm:prSet/>
      <dgm:spPr/>
      <dgm:t>
        <a:bodyPr/>
        <a:lstStyle/>
        <a:p>
          <a:endParaRPr lang="en-US"/>
        </a:p>
      </dgm:t>
    </dgm:pt>
    <dgm:pt modelId="{2DC19B9B-E78A-4AD1-AE60-947D7A2FAEB8}">
      <dgm:prSet/>
      <dgm:spPr/>
      <dgm:t>
        <a:bodyPr/>
        <a:lstStyle/>
        <a:p>
          <a:r>
            <a:rPr lang="en-US" b="0" i="0"/>
            <a:t>Loads and processes PDF documents</a:t>
          </a:r>
          <a:endParaRPr lang="en-US"/>
        </a:p>
      </dgm:t>
    </dgm:pt>
    <dgm:pt modelId="{2F7BB79D-249F-4B42-971F-6C32869E47FD}" type="parTrans" cxnId="{B9813485-4830-4211-B68B-BC56577DB17B}">
      <dgm:prSet/>
      <dgm:spPr/>
      <dgm:t>
        <a:bodyPr/>
        <a:lstStyle/>
        <a:p>
          <a:endParaRPr lang="en-US"/>
        </a:p>
      </dgm:t>
    </dgm:pt>
    <dgm:pt modelId="{B861B6D7-879E-46D8-AB5E-EB62252B8B65}" type="sibTrans" cxnId="{B9813485-4830-4211-B68B-BC56577DB17B}">
      <dgm:prSet/>
      <dgm:spPr/>
      <dgm:t>
        <a:bodyPr/>
        <a:lstStyle/>
        <a:p>
          <a:endParaRPr lang="en-US"/>
        </a:p>
      </dgm:t>
    </dgm:pt>
    <dgm:pt modelId="{13429E28-54E3-4AF5-AA1B-C10130C4B649}">
      <dgm:prSet/>
      <dgm:spPr/>
      <dgm:t>
        <a:bodyPr/>
        <a:lstStyle/>
        <a:p>
          <a:r>
            <a:rPr lang="en-US" b="0" i="0"/>
            <a:t>Provided by the langchain_community library</a:t>
          </a:r>
          <a:endParaRPr lang="en-US"/>
        </a:p>
      </dgm:t>
    </dgm:pt>
    <dgm:pt modelId="{7DF8BFB7-13F6-4ACD-8182-5548E4D14969}" type="parTrans" cxnId="{4243EC6D-5CDA-445F-9B14-B84AB3C21988}">
      <dgm:prSet/>
      <dgm:spPr/>
      <dgm:t>
        <a:bodyPr/>
        <a:lstStyle/>
        <a:p>
          <a:endParaRPr lang="en-US"/>
        </a:p>
      </dgm:t>
    </dgm:pt>
    <dgm:pt modelId="{124B16D7-1E15-43F2-A79F-30FA9C6276D3}" type="sibTrans" cxnId="{4243EC6D-5CDA-445F-9B14-B84AB3C21988}">
      <dgm:prSet/>
      <dgm:spPr/>
      <dgm:t>
        <a:bodyPr/>
        <a:lstStyle/>
        <a:p>
          <a:endParaRPr lang="en-US"/>
        </a:p>
      </dgm:t>
    </dgm:pt>
    <dgm:pt modelId="{C69B4C36-CFCB-4570-BE6B-7C3B833C0781}">
      <dgm:prSet/>
      <dgm:spPr/>
      <dgm:t>
        <a:bodyPr/>
        <a:lstStyle/>
        <a:p>
          <a:r>
            <a:rPr lang="en-US" b="0" i="0"/>
            <a:t>RecursiveCharacterTextSplitter</a:t>
          </a:r>
          <a:endParaRPr lang="en-US"/>
        </a:p>
      </dgm:t>
    </dgm:pt>
    <dgm:pt modelId="{D7A7669F-C06B-45A6-9408-DA60D7363397}" type="parTrans" cxnId="{3EE46D94-D089-4B6E-A856-3D4707D9F2F7}">
      <dgm:prSet/>
      <dgm:spPr/>
      <dgm:t>
        <a:bodyPr/>
        <a:lstStyle/>
        <a:p>
          <a:endParaRPr lang="en-US"/>
        </a:p>
      </dgm:t>
    </dgm:pt>
    <dgm:pt modelId="{5CACA268-C7F4-49F7-8685-86B65F35894E}" type="sibTrans" cxnId="{3EE46D94-D089-4B6E-A856-3D4707D9F2F7}">
      <dgm:prSet/>
      <dgm:spPr/>
      <dgm:t>
        <a:bodyPr/>
        <a:lstStyle/>
        <a:p>
          <a:endParaRPr lang="en-US"/>
        </a:p>
      </dgm:t>
    </dgm:pt>
    <dgm:pt modelId="{048A9F76-ED38-48A4-84B4-B4116FA0E687}">
      <dgm:prSet/>
      <dgm:spPr/>
      <dgm:t>
        <a:bodyPr/>
        <a:lstStyle/>
        <a:p>
          <a:r>
            <a:rPr lang="en-US" b="0" i="0"/>
            <a:t>Splits text into smaller chunks</a:t>
          </a:r>
          <a:endParaRPr lang="en-US"/>
        </a:p>
      </dgm:t>
    </dgm:pt>
    <dgm:pt modelId="{213CEE0A-732C-4399-AB71-A54D94F766EB}" type="parTrans" cxnId="{7AFE6571-0752-4102-9315-F7BDC6117E96}">
      <dgm:prSet/>
      <dgm:spPr/>
      <dgm:t>
        <a:bodyPr/>
        <a:lstStyle/>
        <a:p>
          <a:endParaRPr lang="en-US"/>
        </a:p>
      </dgm:t>
    </dgm:pt>
    <dgm:pt modelId="{3657ABA6-1B3F-44C6-9275-5761900EE8AD}" type="sibTrans" cxnId="{7AFE6571-0752-4102-9315-F7BDC6117E96}">
      <dgm:prSet/>
      <dgm:spPr/>
      <dgm:t>
        <a:bodyPr/>
        <a:lstStyle/>
        <a:p>
          <a:endParaRPr lang="en-US"/>
        </a:p>
      </dgm:t>
    </dgm:pt>
    <dgm:pt modelId="{88BBB4A8-B2FD-4BA6-9D79-FB1C6EA11571}">
      <dgm:prSet/>
      <dgm:spPr/>
      <dgm:t>
        <a:bodyPr/>
        <a:lstStyle/>
        <a:p>
          <a:r>
            <a:rPr lang="en-US" b="0" i="0"/>
            <a:t>Provided by the langchain_text_splitters library</a:t>
          </a:r>
          <a:endParaRPr lang="en-US"/>
        </a:p>
      </dgm:t>
    </dgm:pt>
    <dgm:pt modelId="{0E4052E1-E64D-487A-811C-8A958C8A6060}" type="parTrans" cxnId="{351DC5E3-5555-490B-A92B-61CD40CF711E}">
      <dgm:prSet/>
      <dgm:spPr/>
      <dgm:t>
        <a:bodyPr/>
        <a:lstStyle/>
        <a:p>
          <a:endParaRPr lang="en-US"/>
        </a:p>
      </dgm:t>
    </dgm:pt>
    <dgm:pt modelId="{F1268EAD-ACEE-42DD-8C51-366EFC460373}" type="sibTrans" cxnId="{351DC5E3-5555-490B-A92B-61CD40CF711E}">
      <dgm:prSet/>
      <dgm:spPr/>
      <dgm:t>
        <a:bodyPr/>
        <a:lstStyle/>
        <a:p>
          <a:endParaRPr lang="en-US"/>
        </a:p>
      </dgm:t>
    </dgm:pt>
    <dgm:pt modelId="{C35DC25D-54B1-4355-A4E8-57523EF9155F}">
      <dgm:prSet/>
      <dgm:spPr/>
      <dgm:t>
        <a:bodyPr/>
        <a:lstStyle/>
        <a:p>
          <a:r>
            <a:rPr lang="en-US" b="0" i="0"/>
            <a:t>OllamaEmbeddings</a:t>
          </a:r>
          <a:endParaRPr lang="en-US"/>
        </a:p>
      </dgm:t>
    </dgm:pt>
    <dgm:pt modelId="{AD501893-2BD7-4A9E-B479-CAA89B9A814D}" type="parTrans" cxnId="{1F1E49AA-8107-4B94-BE4D-BA5FF73354D0}">
      <dgm:prSet/>
      <dgm:spPr/>
      <dgm:t>
        <a:bodyPr/>
        <a:lstStyle/>
        <a:p>
          <a:endParaRPr lang="en-US"/>
        </a:p>
      </dgm:t>
    </dgm:pt>
    <dgm:pt modelId="{9F3DB1B9-2AFE-4264-B885-B2A5C7DBBEFB}" type="sibTrans" cxnId="{1F1E49AA-8107-4B94-BE4D-BA5FF73354D0}">
      <dgm:prSet/>
      <dgm:spPr/>
      <dgm:t>
        <a:bodyPr/>
        <a:lstStyle/>
        <a:p>
          <a:endParaRPr lang="en-US"/>
        </a:p>
      </dgm:t>
    </dgm:pt>
    <dgm:pt modelId="{0E9BA3A4-9D40-4A89-9105-527A3A294580}">
      <dgm:prSet/>
      <dgm:spPr/>
      <dgm:t>
        <a:bodyPr/>
        <a:lstStyle/>
        <a:p>
          <a:r>
            <a:rPr lang="en-US" b="0" i="0"/>
            <a:t>Generates vector embeddings for text using the Ollama model</a:t>
          </a:r>
          <a:endParaRPr lang="en-US"/>
        </a:p>
      </dgm:t>
    </dgm:pt>
    <dgm:pt modelId="{9C75D0D9-D5E4-4273-B395-4DF094A415FC}" type="parTrans" cxnId="{DA872673-B7A5-4F36-B88E-98F90216FDFC}">
      <dgm:prSet/>
      <dgm:spPr/>
      <dgm:t>
        <a:bodyPr/>
        <a:lstStyle/>
        <a:p>
          <a:endParaRPr lang="en-US"/>
        </a:p>
      </dgm:t>
    </dgm:pt>
    <dgm:pt modelId="{F2678391-9635-4B73-B1FE-C481DBD9A82E}" type="sibTrans" cxnId="{DA872673-B7A5-4F36-B88E-98F90216FDFC}">
      <dgm:prSet/>
      <dgm:spPr/>
      <dgm:t>
        <a:bodyPr/>
        <a:lstStyle/>
        <a:p>
          <a:endParaRPr lang="en-US"/>
        </a:p>
      </dgm:t>
    </dgm:pt>
    <dgm:pt modelId="{FCDB9ACD-DFA1-41FE-8D84-1B85914EFB35}">
      <dgm:prSet/>
      <dgm:spPr/>
      <dgm:t>
        <a:bodyPr/>
        <a:lstStyle/>
        <a:p>
          <a:r>
            <a:rPr lang="en-US" b="0" i="0"/>
            <a:t>Provided by the langchain_community library</a:t>
          </a:r>
          <a:endParaRPr lang="en-US"/>
        </a:p>
      </dgm:t>
    </dgm:pt>
    <dgm:pt modelId="{A87BEB0A-99B7-4FD5-84BA-8F6D8CA91EC6}" type="parTrans" cxnId="{BD88249E-9950-48B9-85CE-A24EA2DE3318}">
      <dgm:prSet/>
      <dgm:spPr/>
      <dgm:t>
        <a:bodyPr/>
        <a:lstStyle/>
        <a:p>
          <a:endParaRPr lang="en-US"/>
        </a:p>
      </dgm:t>
    </dgm:pt>
    <dgm:pt modelId="{763D7E1C-9452-403A-93ED-D053B6C4CCC0}" type="sibTrans" cxnId="{BD88249E-9950-48B9-85CE-A24EA2DE3318}">
      <dgm:prSet/>
      <dgm:spPr/>
      <dgm:t>
        <a:bodyPr/>
        <a:lstStyle/>
        <a:p>
          <a:endParaRPr lang="en-US"/>
        </a:p>
      </dgm:t>
    </dgm:pt>
    <dgm:pt modelId="{4E2124FE-621D-4AAE-9FF4-DFEEAB29D3BD}">
      <dgm:prSet/>
      <dgm:spPr/>
      <dgm:t>
        <a:bodyPr/>
        <a:lstStyle/>
        <a:p>
          <a:r>
            <a:rPr lang="en-US" b="0" i="0"/>
            <a:t>Chroma</a:t>
          </a:r>
          <a:endParaRPr lang="en-US"/>
        </a:p>
      </dgm:t>
    </dgm:pt>
    <dgm:pt modelId="{EBDCA509-828C-4E9C-93CE-C8337C6D1EDE}" type="parTrans" cxnId="{81D8BC72-0186-46F3-BA49-4FDE92929D5D}">
      <dgm:prSet/>
      <dgm:spPr/>
      <dgm:t>
        <a:bodyPr/>
        <a:lstStyle/>
        <a:p>
          <a:endParaRPr lang="en-US"/>
        </a:p>
      </dgm:t>
    </dgm:pt>
    <dgm:pt modelId="{C8644299-E174-4C89-8761-BA90FA55B519}" type="sibTrans" cxnId="{81D8BC72-0186-46F3-BA49-4FDE92929D5D}">
      <dgm:prSet/>
      <dgm:spPr/>
      <dgm:t>
        <a:bodyPr/>
        <a:lstStyle/>
        <a:p>
          <a:endParaRPr lang="en-US"/>
        </a:p>
      </dgm:t>
    </dgm:pt>
    <dgm:pt modelId="{CAC0129C-8651-4883-B713-29409FA2AF92}">
      <dgm:prSet/>
      <dgm:spPr/>
      <dgm:t>
        <a:bodyPr/>
        <a:lstStyle/>
        <a:p>
          <a:r>
            <a:rPr lang="en-US" b="0" i="0"/>
            <a:t>Represents the vector database for storing document chunks and their embeddings</a:t>
          </a:r>
          <a:endParaRPr lang="en-US"/>
        </a:p>
      </dgm:t>
    </dgm:pt>
    <dgm:pt modelId="{59BC859E-5026-42A4-A7CE-A55C222CEED0}" type="parTrans" cxnId="{F652BDA9-A337-4D2D-9E8E-840C69961C7D}">
      <dgm:prSet/>
      <dgm:spPr/>
      <dgm:t>
        <a:bodyPr/>
        <a:lstStyle/>
        <a:p>
          <a:endParaRPr lang="en-US"/>
        </a:p>
      </dgm:t>
    </dgm:pt>
    <dgm:pt modelId="{D94A8E89-542F-4875-9149-40D5D9CDEBEE}" type="sibTrans" cxnId="{F652BDA9-A337-4D2D-9E8E-840C69961C7D}">
      <dgm:prSet/>
      <dgm:spPr/>
      <dgm:t>
        <a:bodyPr/>
        <a:lstStyle/>
        <a:p>
          <a:endParaRPr lang="en-US"/>
        </a:p>
      </dgm:t>
    </dgm:pt>
    <dgm:pt modelId="{95472162-1338-4F8D-9BB0-25612B3D7ED4}">
      <dgm:prSet/>
      <dgm:spPr/>
      <dgm:t>
        <a:bodyPr/>
        <a:lstStyle/>
        <a:p>
          <a:r>
            <a:rPr lang="en-US" b="0" i="0"/>
            <a:t>Provided by the langchain_community library</a:t>
          </a:r>
          <a:endParaRPr lang="en-US"/>
        </a:p>
      </dgm:t>
    </dgm:pt>
    <dgm:pt modelId="{3CDF848A-D5C6-4949-952B-0F3A34E92180}" type="parTrans" cxnId="{8FE5EF54-8F7F-4597-98C2-D65689A9397E}">
      <dgm:prSet/>
      <dgm:spPr/>
      <dgm:t>
        <a:bodyPr/>
        <a:lstStyle/>
        <a:p>
          <a:endParaRPr lang="en-US"/>
        </a:p>
      </dgm:t>
    </dgm:pt>
    <dgm:pt modelId="{409A04D8-1AE2-433E-AB32-5197F9258B4F}" type="sibTrans" cxnId="{8FE5EF54-8F7F-4597-98C2-D65689A9397E}">
      <dgm:prSet/>
      <dgm:spPr/>
      <dgm:t>
        <a:bodyPr/>
        <a:lstStyle/>
        <a:p>
          <a:endParaRPr lang="en-US"/>
        </a:p>
      </dgm:t>
    </dgm:pt>
    <dgm:pt modelId="{4AFC8330-7CCA-49E1-86AF-D30B75C39C26}">
      <dgm:prSet/>
      <dgm:spPr/>
      <dgm:t>
        <a:bodyPr/>
        <a:lstStyle/>
        <a:p>
          <a:r>
            <a:rPr lang="en-US" b="0" i="0"/>
            <a:t>MultiQueryRetriever</a:t>
          </a:r>
          <a:endParaRPr lang="en-US"/>
        </a:p>
      </dgm:t>
    </dgm:pt>
    <dgm:pt modelId="{5AD5DC03-B254-4D57-A3B6-059FE0EAE28A}" type="parTrans" cxnId="{2A4F1F4D-3B1C-49F0-B267-D2991E00551D}">
      <dgm:prSet/>
      <dgm:spPr/>
      <dgm:t>
        <a:bodyPr/>
        <a:lstStyle/>
        <a:p>
          <a:endParaRPr lang="en-US"/>
        </a:p>
      </dgm:t>
    </dgm:pt>
    <dgm:pt modelId="{30E86E0E-6DF9-4605-80BB-5E747D98AA87}" type="sibTrans" cxnId="{2A4F1F4D-3B1C-49F0-B267-D2991E00551D}">
      <dgm:prSet/>
      <dgm:spPr/>
      <dgm:t>
        <a:bodyPr/>
        <a:lstStyle/>
        <a:p>
          <a:endParaRPr lang="en-US"/>
        </a:p>
      </dgm:t>
    </dgm:pt>
    <dgm:pt modelId="{6572C655-2659-4E92-91D3-16AD5A9A55CF}">
      <dgm:prSet/>
      <dgm:spPr/>
      <dgm:t>
        <a:bodyPr/>
        <a:lstStyle/>
        <a:p>
          <a:r>
            <a:rPr lang="en-US" b="0" i="0"/>
            <a:t>Retrieves relevant context based on multiple query variations</a:t>
          </a:r>
          <a:endParaRPr lang="en-US"/>
        </a:p>
      </dgm:t>
    </dgm:pt>
    <dgm:pt modelId="{F510BF24-C4C7-40FB-B78B-9DA3FC43F9CC}" type="parTrans" cxnId="{4863A376-28BD-4DDC-B7E8-A7CEF832D82C}">
      <dgm:prSet/>
      <dgm:spPr/>
      <dgm:t>
        <a:bodyPr/>
        <a:lstStyle/>
        <a:p>
          <a:endParaRPr lang="en-US"/>
        </a:p>
      </dgm:t>
    </dgm:pt>
    <dgm:pt modelId="{30F15B2A-C0F3-4719-8C19-A4E58F37451A}" type="sibTrans" cxnId="{4863A376-28BD-4DDC-B7E8-A7CEF832D82C}">
      <dgm:prSet/>
      <dgm:spPr/>
      <dgm:t>
        <a:bodyPr/>
        <a:lstStyle/>
        <a:p>
          <a:endParaRPr lang="en-US"/>
        </a:p>
      </dgm:t>
    </dgm:pt>
    <dgm:pt modelId="{5B3126FF-2556-48DF-A92C-590ADA5F409B}">
      <dgm:prSet/>
      <dgm:spPr/>
      <dgm:t>
        <a:bodyPr/>
        <a:lstStyle/>
        <a:p>
          <a:r>
            <a:rPr lang="en-US" b="0" i="0"/>
            <a:t>Provided by the langchain library</a:t>
          </a:r>
          <a:endParaRPr lang="en-US"/>
        </a:p>
      </dgm:t>
    </dgm:pt>
    <dgm:pt modelId="{56B23170-64FC-4223-B208-D600D0A90C2F}" type="parTrans" cxnId="{E4B76987-65EA-4529-93AB-070C47FF2DDC}">
      <dgm:prSet/>
      <dgm:spPr/>
      <dgm:t>
        <a:bodyPr/>
        <a:lstStyle/>
        <a:p>
          <a:endParaRPr lang="en-US"/>
        </a:p>
      </dgm:t>
    </dgm:pt>
    <dgm:pt modelId="{0B3FBE05-A6EE-4454-80AD-18D211D821D6}" type="sibTrans" cxnId="{E4B76987-65EA-4529-93AB-070C47FF2DDC}">
      <dgm:prSet/>
      <dgm:spPr/>
      <dgm:t>
        <a:bodyPr/>
        <a:lstStyle/>
        <a:p>
          <a:endParaRPr lang="en-US"/>
        </a:p>
      </dgm:t>
    </dgm:pt>
    <dgm:pt modelId="{4B8D53F9-2A63-4E88-8738-16C885FC888E}">
      <dgm:prSet/>
      <dgm:spPr/>
      <dgm:t>
        <a:bodyPr/>
        <a:lstStyle/>
        <a:p>
          <a:r>
            <a:rPr lang="en-US" b="0" i="0"/>
            <a:t>ChatOllama</a:t>
          </a:r>
          <a:endParaRPr lang="en-US"/>
        </a:p>
      </dgm:t>
    </dgm:pt>
    <dgm:pt modelId="{B967626E-C226-4A1A-B55D-2E47C56D015E}" type="parTrans" cxnId="{B52AA985-BD83-4B27-A3B5-44034E0FDA52}">
      <dgm:prSet/>
      <dgm:spPr/>
      <dgm:t>
        <a:bodyPr/>
        <a:lstStyle/>
        <a:p>
          <a:endParaRPr lang="en-US"/>
        </a:p>
      </dgm:t>
    </dgm:pt>
    <dgm:pt modelId="{4F023D91-BF81-4B02-83C1-0DCE2E7D87E9}" type="sibTrans" cxnId="{B52AA985-BD83-4B27-A3B5-44034E0FDA52}">
      <dgm:prSet/>
      <dgm:spPr/>
      <dgm:t>
        <a:bodyPr/>
        <a:lstStyle/>
        <a:p>
          <a:endParaRPr lang="en-US"/>
        </a:p>
      </dgm:t>
    </dgm:pt>
    <dgm:pt modelId="{CF7F2864-B06B-4F61-9FCD-C44FBF03DDC7}">
      <dgm:prSet/>
      <dgm:spPr/>
      <dgm:t>
        <a:bodyPr/>
        <a:lstStyle/>
        <a:p>
          <a:r>
            <a:rPr lang="en-US" b="0" i="0"/>
            <a:t>Language model used for generating answers</a:t>
          </a:r>
          <a:endParaRPr lang="en-US"/>
        </a:p>
      </dgm:t>
    </dgm:pt>
    <dgm:pt modelId="{CF9D657B-06E1-434C-906C-37C87306703B}" type="parTrans" cxnId="{D65516F0-8F10-45FF-9960-762EA35F1250}">
      <dgm:prSet/>
      <dgm:spPr/>
      <dgm:t>
        <a:bodyPr/>
        <a:lstStyle/>
        <a:p>
          <a:endParaRPr lang="en-US"/>
        </a:p>
      </dgm:t>
    </dgm:pt>
    <dgm:pt modelId="{5BA46EA2-381A-4B1C-A28D-50BDFB78F1D0}" type="sibTrans" cxnId="{D65516F0-8F10-45FF-9960-762EA35F1250}">
      <dgm:prSet/>
      <dgm:spPr/>
      <dgm:t>
        <a:bodyPr/>
        <a:lstStyle/>
        <a:p>
          <a:endParaRPr lang="en-US"/>
        </a:p>
      </dgm:t>
    </dgm:pt>
    <dgm:pt modelId="{6584A7A9-2F38-4BA0-B6CC-9738B9E22A37}">
      <dgm:prSet/>
      <dgm:spPr/>
      <dgm:t>
        <a:bodyPr/>
        <a:lstStyle/>
        <a:p>
          <a:r>
            <a:rPr lang="en-US" b="0" i="0"/>
            <a:t>Provided by the langchain_community library</a:t>
          </a:r>
          <a:endParaRPr lang="en-US"/>
        </a:p>
      </dgm:t>
    </dgm:pt>
    <dgm:pt modelId="{0B82900E-A274-4DBC-BB1F-15CFC7BF28DB}" type="parTrans" cxnId="{59AF43BC-6239-48F2-9D0F-C92DEF440571}">
      <dgm:prSet/>
      <dgm:spPr/>
      <dgm:t>
        <a:bodyPr/>
        <a:lstStyle/>
        <a:p>
          <a:endParaRPr lang="en-US"/>
        </a:p>
      </dgm:t>
    </dgm:pt>
    <dgm:pt modelId="{AC9F0C58-CB00-493F-BACD-3599518F4361}" type="sibTrans" cxnId="{59AF43BC-6239-48F2-9D0F-C92DEF440571}">
      <dgm:prSet/>
      <dgm:spPr/>
      <dgm:t>
        <a:bodyPr/>
        <a:lstStyle/>
        <a:p>
          <a:endParaRPr lang="en-US"/>
        </a:p>
      </dgm:t>
    </dgm:pt>
    <dgm:pt modelId="{F6F41733-9E80-8149-926E-47E40950F7E1}" type="pres">
      <dgm:prSet presAssocID="{558CBFE1-1F2E-4E75-A8A1-C61429FA97D4}" presName="Name0" presStyleCnt="0">
        <dgm:presLayoutVars>
          <dgm:dir/>
          <dgm:animLvl val="lvl"/>
          <dgm:resizeHandles val="exact"/>
        </dgm:presLayoutVars>
      </dgm:prSet>
      <dgm:spPr/>
    </dgm:pt>
    <dgm:pt modelId="{C88E3C45-68C2-6C46-B0DD-3CC73728732B}" type="pres">
      <dgm:prSet presAssocID="{C6AFCFE5-F7E9-4BD9-8389-929D586547B2}" presName="composite" presStyleCnt="0"/>
      <dgm:spPr/>
    </dgm:pt>
    <dgm:pt modelId="{78EC8F61-B417-BE48-A3D8-E9CD91F2549E}" type="pres">
      <dgm:prSet presAssocID="{C6AFCFE5-F7E9-4BD9-8389-929D586547B2}" presName="parTx" presStyleLbl="node1" presStyleIdx="0" presStyleCnt="7">
        <dgm:presLayoutVars>
          <dgm:chMax val="0"/>
          <dgm:chPref val="0"/>
          <dgm:bulletEnabled val="1"/>
        </dgm:presLayoutVars>
      </dgm:prSet>
      <dgm:spPr/>
    </dgm:pt>
    <dgm:pt modelId="{C421E9B8-8389-3048-A8DC-A95F16F2917D}" type="pres">
      <dgm:prSet presAssocID="{C6AFCFE5-F7E9-4BD9-8389-929D586547B2}" presName="desTx" presStyleLbl="revTx" presStyleIdx="0" presStyleCnt="6">
        <dgm:presLayoutVars>
          <dgm:bulletEnabled val="1"/>
        </dgm:presLayoutVars>
      </dgm:prSet>
      <dgm:spPr/>
    </dgm:pt>
    <dgm:pt modelId="{2040DE85-A3AA-4642-9E9F-513454B9A107}" type="pres">
      <dgm:prSet presAssocID="{B0C08939-773B-4FBE-BB2F-038985BBB97B}" presName="space" presStyleCnt="0"/>
      <dgm:spPr/>
    </dgm:pt>
    <dgm:pt modelId="{621E5720-93C8-FA46-AC56-428B9AA59C45}" type="pres">
      <dgm:prSet presAssocID="{C69B4C36-CFCB-4570-BE6B-7C3B833C0781}" presName="composite" presStyleCnt="0"/>
      <dgm:spPr/>
    </dgm:pt>
    <dgm:pt modelId="{2116C4B9-C2B9-E644-8A73-35609F472208}" type="pres">
      <dgm:prSet presAssocID="{C69B4C36-CFCB-4570-BE6B-7C3B833C0781}" presName="parTx" presStyleLbl="node1" presStyleIdx="1" presStyleCnt="7">
        <dgm:presLayoutVars>
          <dgm:chMax val="0"/>
          <dgm:chPref val="0"/>
          <dgm:bulletEnabled val="1"/>
        </dgm:presLayoutVars>
      </dgm:prSet>
      <dgm:spPr/>
    </dgm:pt>
    <dgm:pt modelId="{EEAF75D2-40DC-4848-91CD-19F3CDE58796}" type="pres">
      <dgm:prSet presAssocID="{C69B4C36-CFCB-4570-BE6B-7C3B833C0781}" presName="desTx" presStyleLbl="revTx" presStyleIdx="1" presStyleCnt="6">
        <dgm:presLayoutVars>
          <dgm:bulletEnabled val="1"/>
        </dgm:presLayoutVars>
      </dgm:prSet>
      <dgm:spPr/>
    </dgm:pt>
    <dgm:pt modelId="{A9EB2AFB-C27E-2F4C-B443-0BAC1B28F431}" type="pres">
      <dgm:prSet presAssocID="{5CACA268-C7F4-49F7-8685-86B65F35894E}" presName="space" presStyleCnt="0"/>
      <dgm:spPr/>
    </dgm:pt>
    <dgm:pt modelId="{E312F8E2-DE41-FB46-B44E-E914E9EF52A6}" type="pres">
      <dgm:prSet presAssocID="{C35DC25D-54B1-4355-A4E8-57523EF9155F}" presName="composite" presStyleCnt="0"/>
      <dgm:spPr/>
    </dgm:pt>
    <dgm:pt modelId="{3413D2B0-1C96-704D-AFD0-91A1F1FAEA11}" type="pres">
      <dgm:prSet presAssocID="{C35DC25D-54B1-4355-A4E8-57523EF9155F}" presName="parTx" presStyleLbl="node1" presStyleIdx="2" presStyleCnt="7">
        <dgm:presLayoutVars>
          <dgm:chMax val="0"/>
          <dgm:chPref val="0"/>
          <dgm:bulletEnabled val="1"/>
        </dgm:presLayoutVars>
      </dgm:prSet>
      <dgm:spPr/>
    </dgm:pt>
    <dgm:pt modelId="{CEBE0553-BACA-DE45-8645-8598EE71DB61}" type="pres">
      <dgm:prSet presAssocID="{C35DC25D-54B1-4355-A4E8-57523EF9155F}" presName="desTx" presStyleLbl="revTx" presStyleIdx="2" presStyleCnt="6">
        <dgm:presLayoutVars>
          <dgm:bulletEnabled val="1"/>
        </dgm:presLayoutVars>
      </dgm:prSet>
      <dgm:spPr/>
    </dgm:pt>
    <dgm:pt modelId="{2869CB4D-89DF-4D4D-B5BF-E7243A84BC88}" type="pres">
      <dgm:prSet presAssocID="{9F3DB1B9-2AFE-4264-B885-B2A5C7DBBEFB}" presName="space" presStyleCnt="0"/>
      <dgm:spPr/>
    </dgm:pt>
    <dgm:pt modelId="{FB0E2545-DBCD-274C-8A55-5E9B927F10BA}" type="pres">
      <dgm:prSet presAssocID="{4E2124FE-621D-4AAE-9FF4-DFEEAB29D3BD}" presName="composite" presStyleCnt="0"/>
      <dgm:spPr/>
    </dgm:pt>
    <dgm:pt modelId="{C247D1F2-3EB6-A24C-BC68-F7F1EEAE9684}" type="pres">
      <dgm:prSet presAssocID="{4E2124FE-621D-4AAE-9FF4-DFEEAB29D3BD}" presName="parTx" presStyleLbl="node1" presStyleIdx="3" presStyleCnt="7">
        <dgm:presLayoutVars>
          <dgm:chMax val="0"/>
          <dgm:chPref val="0"/>
          <dgm:bulletEnabled val="1"/>
        </dgm:presLayoutVars>
      </dgm:prSet>
      <dgm:spPr/>
    </dgm:pt>
    <dgm:pt modelId="{0978CD0B-1DE4-C74B-BECE-AE9A48F86E1D}" type="pres">
      <dgm:prSet presAssocID="{4E2124FE-621D-4AAE-9FF4-DFEEAB29D3BD}" presName="desTx" presStyleLbl="revTx" presStyleIdx="3" presStyleCnt="6">
        <dgm:presLayoutVars>
          <dgm:bulletEnabled val="1"/>
        </dgm:presLayoutVars>
      </dgm:prSet>
      <dgm:spPr/>
    </dgm:pt>
    <dgm:pt modelId="{B39740B9-C0AC-3B42-94FC-FCBC54A786F7}" type="pres">
      <dgm:prSet presAssocID="{C8644299-E174-4C89-8761-BA90FA55B519}" presName="space" presStyleCnt="0"/>
      <dgm:spPr/>
    </dgm:pt>
    <dgm:pt modelId="{827C0670-17A9-7A47-8047-5898CAEFE99C}" type="pres">
      <dgm:prSet presAssocID="{4AFC8330-7CCA-49E1-86AF-D30B75C39C26}" presName="composite" presStyleCnt="0"/>
      <dgm:spPr/>
    </dgm:pt>
    <dgm:pt modelId="{3F302FAF-99D7-394C-A127-2CDED3EFA4D3}" type="pres">
      <dgm:prSet presAssocID="{4AFC8330-7CCA-49E1-86AF-D30B75C39C26}" presName="parTx" presStyleLbl="node1" presStyleIdx="4" presStyleCnt="7">
        <dgm:presLayoutVars>
          <dgm:chMax val="0"/>
          <dgm:chPref val="0"/>
          <dgm:bulletEnabled val="1"/>
        </dgm:presLayoutVars>
      </dgm:prSet>
      <dgm:spPr/>
    </dgm:pt>
    <dgm:pt modelId="{395DE163-7A39-9949-8FA4-09915277B9E3}" type="pres">
      <dgm:prSet presAssocID="{4AFC8330-7CCA-49E1-86AF-D30B75C39C26}" presName="desTx" presStyleLbl="revTx" presStyleIdx="4" presStyleCnt="6">
        <dgm:presLayoutVars>
          <dgm:bulletEnabled val="1"/>
        </dgm:presLayoutVars>
      </dgm:prSet>
      <dgm:spPr/>
    </dgm:pt>
    <dgm:pt modelId="{1146884D-3CAF-714D-B8F4-7597234352DE}" type="pres">
      <dgm:prSet presAssocID="{30E86E0E-6DF9-4605-80BB-5E747D98AA87}" presName="space" presStyleCnt="0"/>
      <dgm:spPr/>
    </dgm:pt>
    <dgm:pt modelId="{CAAB4C77-0F3F-FA4C-A22A-7D4D8413D268}" type="pres">
      <dgm:prSet presAssocID="{4B8D53F9-2A63-4E88-8738-16C885FC888E}" presName="composite" presStyleCnt="0"/>
      <dgm:spPr/>
    </dgm:pt>
    <dgm:pt modelId="{28C135D1-D38F-0246-957E-69EE42330A65}" type="pres">
      <dgm:prSet presAssocID="{4B8D53F9-2A63-4E88-8738-16C885FC888E}" presName="parTx" presStyleLbl="node1" presStyleIdx="5" presStyleCnt="7">
        <dgm:presLayoutVars>
          <dgm:chMax val="0"/>
          <dgm:chPref val="0"/>
          <dgm:bulletEnabled val="1"/>
        </dgm:presLayoutVars>
      </dgm:prSet>
      <dgm:spPr/>
    </dgm:pt>
    <dgm:pt modelId="{96ABCD3F-B7EE-DC46-91F6-C196413AF747}" type="pres">
      <dgm:prSet presAssocID="{4B8D53F9-2A63-4E88-8738-16C885FC888E}" presName="desTx" presStyleLbl="revTx" presStyleIdx="5" presStyleCnt="6">
        <dgm:presLayoutVars>
          <dgm:bulletEnabled val="1"/>
        </dgm:presLayoutVars>
      </dgm:prSet>
      <dgm:spPr/>
    </dgm:pt>
    <dgm:pt modelId="{5CBDD5F4-E035-5D4B-818B-EA026993EC9E}" type="pres">
      <dgm:prSet presAssocID="{4F023D91-BF81-4B02-83C1-0DCE2E7D87E9}" presName="space" presStyleCnt="0"/>
      <dgm:spPr/>
    </dgm:pt>
    <dgm:pt modelId="{EB79851B-67D1-B746-90BC-C64D8358443B}" type="pres">
      <dgm:prSet presAssocID="{6584A7A9-2F38-4BA0-B6CC-9738B9E22A37}" presName="composite" presStyleCnt="0"/>
      <dgm:spPr/>
    </dgm:pt>
    <dgm:pt modelId="{4DBF4872-70C9-1B40-8966-D09AFB23B8A6}" type="pres">
      <dgm:prSet presAssocID="{6584A7A9-2F38-4BA0-B6CC-9738B9E22A37}" presName="parTx" presStyleLbl="node1" presStyleIdx="6" presStyleCnt="7">
        <dgm:presLayoutVars>
          <dgm:chMax val="0"/>
          <dgm:chPref val="0"/>
          <dgm:bulletEnabled val="1"/>
        </dgm:presLayoutVars>
      </dgm:prSet>
      <dgm:spPr/>
    </dgm:pt>
    <dgm:pt modelId="{F6855F2A-808D-554A-8D9B-BC1ADF2C02BC}" type="pres">
      <dgm:prSet presAssocID="{6584A7A9-2F38-4BA0-B6CC-9738B9E22A37}" presName="desTx" presStyleLbl="revTx" presStyleIdx="5" presStyleCnt="6">
        <dgm:presLayoutVars>
          <dgm:bulletEnabled val="1"/>
        </dgm:presLayoutVars>
      </dgm:prSet>
      <dgm:spPr/>
    </dgm:pt>
  </dgm:ptLst>
  <dgm:cxnLst>
    <dgm:cxn modelId="{3BE1B71E-39D1-B44A-B1D4-33B6DA24F7F7}" type="presOf" srcId="{6572C655-2659-4E92-91D3-16AD5A9A55CF}" destId="{395DE163-7A39-9949-8FA4-09915277B9E3}" srcOrd="0" destOrd="0" presId="urn:microsoft.com/office/officeart/2005/8/layout/chevron1"/>
    <dgm:cxn modelId="{6ED8713A-BA83-BF42-8F71-2055C634C782}" type="presOf" srcId="{6584A7A9-2F38-4BA0-B6CC-9738B9E22A37}" destId="{4DBF4872-70C9-1B40-8966-D09AFB23B8A6}" srcOrd="0" destOrd="0" presId="urn:microsoft.com/office/officeart/2005/8/layout/chevron1"/>
    <dgm:cxn modelId="{C326E63B-FC5F-1C45-8909-305E8404F4A3}" type="presOf" srcId="{4E2124FE-621D-4AAE-9FF4-DFEEAB29D3BD}" destId="{C247D1F2-3EB6-A24C-BC68-F7F1EEAE9684}" srcOrd="0" destOrd="0" presId="urn:microsoft.com/office/officeart/2005/8/layout/chevron1"/>
    <dgm:cxn modelId="{2B5A6945-DF90-2744-B152-1007E8B653EA}" type="presOf" srcId="{4AFC8330-7CCA-49E1-86AF-D30B75C39C26}" destId="{3F302FAF-99D7-394C-A127-2CDED3EFA4D3}" srcOrd="0" destOrd="0" presId="urn:microsoft.com/office/officeart/2005/8/layout/chevron1"/>
    <dgm:cxn modelId="{F0B29D45-8EB8-6742-B33A-7DA27F331534}" type="presOf" srcId="{CF7F2864-B06B-4F61-9FCD-C44FBF03DDC7}" destId="{96ABCD3F-B7EE-DC46-91F6-C196413AF747}" srcOrd="0" destOrd="0" presId="urn:microsoft.com/office/officeart/2005/8/layout/chevron1"/>
    <dgm:cxn modelId="{2A4F1F4D-3B1C-49F0-B267-D2991E00551D}" srcId="{558CBFE1-1F2E-4E75-A8A1-C61429FA97D4}" destId="{4AFC8330-7CCA-49E1-86AF-D30B75C39C26}" srcOrd="4" destOrd="0" parTransId="{5AD5DC03-B254-4D57-A3B6-059FE0EAE28A}" sibTransId="{30E86E0E-6DF9-4605-80BB-5E747D98AA87}"/>
    <dgm:cxn modelId="{8FE5EF54-8F7F-4597-98C2-D65689A9397E}" srcId="{4E2124FE-621D-4AAE-9FF4-DFEEAB29D3BD}" destId="{95472162-1338-4F8D-9BB0-25612B3D7ED4}" srcOrd="1" destOrd="0" parTransId="{3CDF848A-D5C6-4949-952B-0F3A34E92180}" sibTransId="{409A04D8-1AE2-433E-AB32-5197F9258B4F}"/>
    <dgm:cxn modelId="{E6D04B55-18E4-054F-8A38-E8D202BC4072}" type="presOf" srcId="{4B8D53F9-2A63-4E88-8738-16C885FC888E}" destId="{28C135D1-D38F-0246-957E-69EE42330A65}" srcOrd="0" destOrd="0" presId="urn:microsoft.com/office/officeart/2005/8/layout/chevron1"/>
    <dgm:cxn modelId="{5680F265-AE77-CF41-88DD-A19B9F155E26}" type="presOf" srcId="{95472162-1338-4F8D-9BB0-25612B3D7ED4}" destId="{0978CD0B-1DE4-C74B-BECE-AE9A48F86E1D}" srcOrd="0" destOrd="1" presId="urn:microsoft.com/office/officeart/2005/8/layout/chevron1"/>
    <dgm:cxn modelId="{4243EC6D-5CDA-445F-9B14-B84AB3C21988}" srcId="{C6AFCFE5-F7E9-4BD9-8389-929D586547B2}" destId="{13429E28-54E3-4AF5-AA1B-C10130C4B649}" srcOrd="1" destOrd="0" parTransId="{7DF8BFB7-13F6-4ACD-8182-5548E4D14969}" sibTransId="{124B16D7-1E15-43F2-A79F-30FA9C6276D3}"/>
    <dgm:cxn modelId="{995D6C6E-EE36-124E-9622-C1E7854754B1}" type="presOf" srcId="{CAC0129C-8651-4883-B713-29409FA2AF92}" destId="{0978CD0B-1DE4-C74B-BECE-AE9A48F86E1D}" srcOrd="0" destOrd="0" presId="urn:microsoft.com/office/officeart/2005/8/layout/chevron1"/>
    <dgm:cxn modelId="{241D9870-28AE-4F5A-9877-F1F46B4956C7}" srcId="{558CBFE1-1F2E-4E75-A8A1-C61429FA97D4}" destId="{C6AFCFE5-F7E9-4BD9-8389-929D586547B2}" srcOrd="0" destOrd="0" parTransId="{17D94ABE-6D6E-4C8B-A15C-D0AD543D9EFE}" sibTransId="{B0C08939-773B-4FBE-BB2F-038985BBB97B}"/>
    <dgm:cxn modelId="{7AFE6571-0752-4102-9315-F7BDC6117E96}" srcId="{C69B4C36-CFCB-4570-BE6B-7C3B833C0781}" destId="{048A9F76-ED38-48A4-84B4-B4116FA0E687}" srcOrd="0" destOrd="0" parTransId="{213CEE0A-732C-4399-AB71-A54D94F766EB}" sibTransId="{3657ABA6-1B3F-44C6-9275-5761900EE8AD}"/>
    <dgm:cxn modelId="{81D8BC72-0186-46F3-BA49-4FDE92929D5D}" srcId="{558CBFE1-1F2E-4E75-A8A1-C61429FA97D4}" destId="{4E2124FE-621D-4AAE-9FF4-DFEEAB29D3BD}" srcOrd="3" destOrd="0" parTransId="{EBDCA509-828C-4E9C-93CE-C8337C6D1EDE}" sibTransId="{C8644299-E174-4C89-8761-BA90FA55B519}"/>
    <dgm:cxn modelId="{DA872673-B7A5-4F36-B88E-98F90216FDFC}" srcId="{C35DC25D-54B1-4355-A4E8-57523EF9155F}" destId="{0E9BA3A4-9D40-4A89-9105-527A3A294580}" srcOrd="0" destOrd="0" parTransId="{9C75D0D9-D5E4-4273-B395-4DF094A415FC}" sibTransId="{F2678391-9635-4B73-B1FE-C481DBD9A82E}"/>
    <dgm:cxn modelId="{4863A376-28BD-4DDC-B7E8-A7CEF832D82C}" srcId="{4AFC8330-7CCA-49E1-86AF-D30B75C39C26}" destId="{6572C655-2659-4E92-91D3-16AD5A9A55CF}" srcOrd="0" destOrd="0" parTransId="{F510BF24-C4C7-40FB-B78B-9DA3FC43F9CC}" sibTransId="{30F15B2A-C0F3-4719-8C19-A4E58F37451A}"/>
    <dgm:cxn modelId="{BF5A177F-FA4D-AB44-8932-D8FD25E3AD71}" type="presOf" srcId="{C6AFCFE5-F7E9-4BD9-8389-929D586547B2}" destId="{78EC8F61-B417-BE48-A3D8-E9CD91F2549E}" srcOrd="0" destOrd="0" presId="urn:microsoft.com/office/officeart/2005/8/layout/chevron1"/>
    <dgm:cxn modelId="{72645A84-877A-4348-924B-1F596C9CD83D}" type="presOf" srcId="{048A9F76-ED38-48A4-84B4-B4116FA0E687}" destId="{EEAF75D2-40DC-4848-91CD-19F3CDE58796}" srcOrd="0" destOrd="0" presId="urn:microsoft.com/office/officeart/2005/8/layout/chevron1"/>
    <dgm:cxn modelId="{B9813485-4830-4211-B68B-BC56577DB17B}" srcId="{C6AFCFE5-F7E9-4BD9-8389-929D586547B2}" destId="{2DC19B9B-E78A-4AD1-AE60-947D7A2FAEB8}" srcOrd="0" destOrd="0" parTransId="{2F7BB79D-249F-4B42-971F-6C32869E47FD}" sibTransId="{B861B6D7-879E-46D8-AB5E-EB62252B8B65}"/>
    <dgm:cxn modelId="{B52AA985-BD83-4B27-A3B5-44034E0FDA52}" srcId="{558CBFE1-1F2E-4E75-A8A1-C61429FA97D4}" destId="{4B8D53F9-2A63-4E88-8738-16C885FC888E}" srcOrd="5" destOrd="0" parTransId="{B967626E-C226-4A1A-B55D-2E47C56D015E}" sibTransId="{4F023D91-BF81-4B02-83C1-0DCE2E7D87E9}"/>
    <dgm:cxn modelId="{E4B76987-65EA-4529-93AB-070C47FF2DDC}" srcId="{4AFC8330-7CCA-49E1-86AF-D30B75C39C26}" destId="{5B3126FF-2556-48DF-A92C-590ADA5F409B}" srcOrd="1" destOrd="0" parTransId="{56B23170-64FC-4223-B208-D600D0A90C2F}" sibTransId="{0B3FBE05-A6EE-4454-80AD-18D211D821D6}"/>
    <dgm:cxn modelId="{3EE46D94-D089-4B6E-A856-3D4707D9F2F7}" srcId="{558CBFE1-1F2E-4E75-A8A1-C61429FA97D4}" destId="{C69B4C36-CFCB-4570-BE6B-7C3B833C0781}" srcOrd="1" destOrd="0" parTransId="{D7A7669F-C06B-45A6-9408-DA60D7363397}" sibTransId="{5CACA268-C7F4-49F7-8685-86B65F35894E}"/>
    <dgm:cxn modelId="{BD88249E-9950-48B9-85CE-A24EA2DE3318}" srcId="{C35DC25D-54B1-4355-A4E8-57523EF9155F}" destId="{FCDB9ACD-DFA1-41FE-8D84-1B85914EFB35}" srcOrd="1" destOrd="0" parTransId="{A87BEB0A-99B7-4FD5-84BA-8F6D8CA91EC6}" sibTransId="{763D7E1C-9452-403A-93ED-D053B6C4CCC0}"/>
    <dgm:cxn modelId="{793507A7-72CC-B840-AC12-05BAD4B9AF83}" type="presOf" srcId="{13429E28-54E3-4AF5-AA1B-C10130C4B649}" destId="{C421E9B8-8389-3048-A8DC-A95F16F2917D}" srcOrd="0" destOrd="1" presId="urn:microsoft.com/office/officeart/2005/8/layout/chevron1"/>
    <dgm:cxn modelId="{F652BDA9-A337-4D2D-9E8E-840C69961C7D}" srcId="{4E2124FE-621D-4AAE-9FF4-DFEEAB29D3BD}" destId="{CAC0129C-8651-4883-B713-29409FA2AF92}" srcOrd="0" destOrd="0" parTransId="{59BC859E-5026-42A4-A7CE-A55C222CEED0}" sibTransId="{D94A8E89-542F-4875-9149-40D5D9CDEBEE}"/>
    <dgm:cxn modelId="{1F1E49AA-8107-4B94-BE4D-BA5FF73354D0}" srcId="{558CBFE1-1F2E-4E75-A8A1-C61429FA97D4}" destId="{C35DC25D-54B1-4355-A4E8-57523EF9155F}" srcOrd="2" destOrd="0" parTransId="{AD501893-2BD7-4A9E-B479-CAA89B9A814D}" sibTransId="{9F3DB1B9-2AFE-4264-B885-B2A5C7DBBEFB}"/>
    <dgm:cxn modelId="{2FD0AEB1-0290-3446-9ACC-9D19628B60D5}" type="presOf" srcId="{2DC19B9B-E78A-4AD1-AE60-947D7A2FAEB8}" destId="{C421E9B8-8389-3048-A8DC-A95F16F2917D}" srcOrd="0" destOrd="0" presId="urn:microsoft.com/office/officeart/2005/8/layout/chevron1"/>
    <dgm:cxn modelId="{9791E3B8-AD21-FF4F-BF39-1B696BD5D6BD}" type="presOf" srcId="{88BBB4A8-B2FD-4BA6-9D79-FB1C6EA11571}" destId="{EEAF75D2-40DC-4848-91CD-19F3CDE58796}" srcOrd="0" destOrd="1" presId="urn:microsoft.com/office/officeart/2005/8/layout/chevron1"/>
    <dgm:cxn modelId="{59AF43BC-6239-48F2-9D0F-C92DEF440571}" srcId="{558CBFE1-1F2E-4E75-A8A1-C61429FA97D4}" destId="{6584A7A9-2F38-4BA0-B6CC-9738B9E22A37}" srcOrd="6" destOrd="0" parTransId="{0B82900E-A274-4DBC-BB1F-15CFC7BF28DB}" sibTransId="{AC9F0C58-CB00-493F-BACD-3599518F4361}"/>
    <dgm:cxn modelId="{94FC3BC7-8D91-0844-8EF5-A07835F0D18E}" type="presOf" srcId="{0E9BA3A4-9D40-4A89-9105-527A3A294580}" destId="{CEBE0553-BACA-DE45-8645-8598EE71DB61}" srcOrd="0" destOrd="0" presId="urn:microsoft.com/office/officeart/2005/8/layout/chevron1"/>
    <dgm:cxn modelId="{351DC5E3-5555-490B-A92B-61CD40CF711E}" srcId="{C69B4C36-CFCB-4570-BE6B-7C3B833C0781}" destId="{88BBB4A8-B2FD-4BA6-9D79-FB1C6EA11571}" srcOrd="1" destOrd="0" parTransId="{0E4052E1-E64D-487A-811C-8A958C8A6060}" sibTransId="{F1268EAD-ACEE-42DD-8C51-366EFC460373}"/>
    <dgm:cxn modelId="{103E2CEA-5593-B845-A432-F5B7993E768F}" type="presOf" srcId="{558CBFE1-1F2E-4E75-A8A1-C61429FA97D4}" destId="{F6F41733-9E80-8149-926E-47E40950F7E1}" srcOrd="0" destOrd="0" presId="urn:microsoft.com/office/officeart/2005/8/layout/chevron1"/>
    <dgm:cxn modelId="{7CD2F1EE-8A38-564B-B712-56610998BA48}" type="presOf" srcId="{FCDB9ACD-DFA1-41FE-8D84-1B85914EFB35}" destId="{CEBE0553-BACA-DE45-8645-8598EE71DB61}" srcOrd="0" destOrd="1" presId="urn:microsoft.com/office/officeart/2005/8/layout/chevron1"/>
    <dgm:cxn modelId="{71ED47EF-E244-F043-8946-1FE9E392922A}" type="presOf" srcId="{C69B4C36-CFCB-4570-BE6B-7C3B833C0781}" destId="{2116C4B9-C2B9-E644-8A73-35609F472208}" srcOrd="0" destOrd="0" presId="urn:microsoft.com/office/officeart/2005/8/layout/chevron1"/>
    <dgm:cxn modelId="{D65516F0-8F10-45FF-9960-762EA35F1250}" srcId="{4B8D53F9-2A63-4E88-8738-16C885FC888E}" destId="{CF7F2864-B06B-4F61-9FCD-C44FBF03DDC7}" srcOrd="0" destOrd="0" parTransId="{CF9D657B-06E1-434C-906C-37C87306703B}" sibTransId="{5BA46EA2-381A-4B1C-A28D-50BDFB78F1D0}"/>
    <dgm:cxn modelId="{EED14BF2-A04B-1742-B3EE-F7BB0907EE80}" type="presOf" srcId="{5B3126FF-2556-48DF-A92C-590ADA5F409B}" destId="{395DE163-7A39-9949-8FA4-09915277B9E3}" srcOrd="0" destOrd="1" presId="urn:microsoft.com/office/officeart/2005/8/layout/chevron1"/>
    <dgm:cxn modelId="{2C0337FB-CD1F-694F-91AD-FEE3CD214E94}" type="presOf" srcId="{C35DC25D-54B1-4355-A4E8-57523EF9155F}" destId="{3413D2B0-1C96-704D-AFD0-91A1F1FAEA11}" srcOrd="0" destOrd="0" presId="urn:microsoft.com/office/officeart/2005/8/layout/chevron1"/>
    <dgm:cxn modelId="{CF0A34BF-0EB0-DD4D-98E4-280EB93B81C5}" type="presParOf" srcId="{F6F41733-9E80-8149-926E-47E40950F7E1}" destId="{C88E3C45-68C2-6C46-B0DD-3CC73728732B}" srcOrd="0" destOrd="0" presId="urn:microsoft.com/office/officeart/2005/8/layout/chevron1"/>
    <dgm:cxn modelId="{C33196CE-54C7-F441-96BD-D5A1BAC432F7}" type="presParOf" srcId="{C88E3C45-68C2-6C46-B0DD-3CC73728732B}" destId="{78EC8F61-B417-BE48-A3D8-E9CD91F2549E}" srcOrd="0" destOrd="0" presId="urn:microsoft.com/office/officeart/2005/8/layout/chevron1"/>
    <dgm:cxn modelId="{02567BF0-96DE-BF49-AAF9-C4D1DDEAAFE3}" type="presParOf" srcId="{C88E3C45-68C2-6C46-B0DD-3CC73728732B}" destId="{C421E9B8-8389-3048-A8DC-A95F16F2917D}" srcOrd="1" destOrd="0" presId="urn:microsoft.com/office/officeart/2005/8/layout/chevron1"/>
    <dgm:cxn modelId="{906288B8-D34C-8A41-B405-0B92104E57C4}" type="presParOf" srcId="{F6F41733-9E80-8149-926E-47E40950F7E1}" destId="{2040DE85-A3AA-4642-9E9F-513454B9A107}" srcOrd="1" destOrd="0" presId="urn:microsoft.com/office/officeart/2005/8/layout/chevron1"/>
    <dgm:cxn modelId="{6BF6D172-C9D3-0844-B6CB-ACCC92548DE7}" type="presParOf" srcId="{F6F41733-9E80-8149-926E-47E40950F7E1}" destId="{621E5720-93C8-FA46-AC56-428B9AA59C45}" srcOrd="2" destOrd="0" presId="urn:microsoft.com/office/officeart/2005/8/layout/chevron1"/>
    <dgm:cxn modelId="{604DEF90-AA21-1340-AB4C-E56A9CA1933F}" type="presParOf" srcId="{621E5720-93C8-FA46-AC56-428B9AA59C45}" destId="{2116C4B9-C2B9-E644-8A73-35609F472208}" srcOrd="0" destOrd="0" presId="urn:microsoft.com/office/officeart/2005/8/layout/chevron1"/>
    <dgm:cxn modelId="{6410B3AB-DC9D-B34D-AFD7-3C35820F02AD}" type="presParOf" srcId="{621E5720-93C8-FA46-AC56-428B9AA59C45}" destId="{EEAF75D2-40DC-4848-91CD-19F3CDE58796}" srcOrd="1" destOrd="0" presId="urn:microsoft.com/office/officeart/2005/8/layout/chevron1"/>
    <dgm:cxn modelId="{DAD555EB-D500-934D-B618-DE444BDF7EEA}" type="presParOf" srcId="{F6F41733-9E80-8149-926E-47E40950F7E1}" destId="{A9EB2AFB-C27E-2F4C-B443-0BAC1B28F431}" srcOrd="3" destOrd="0" presId="urn:microsoft.com/office/officeart/2005/8/layout/chevron1"/>
    <dgm:cxn modelId="{EED6AF10-8C25-CD4C-856F-1B7B9057F2DA}" type="presParOf" srcId="{F6F41733-9E80-8149-926E-47E40950F7E1}" destId="{E312F8E2-DE41-FB46-B44E-E914E9EF52A6}" srcOrd="4" destOrd="0" presId="urn:microsoft.com/office/officeart/2005/8/layout/chevron1"/>
    <dgm:cxn modelId="{C04033A6-D213-0941-BE46-D7A2663E61C6}" type="presParOf" srcId="{E312F8E2-DE41-FB46-B44E-E914E9EF52A6}" destId="{3413D2B0-1C96-704D-AFD0-91A1F1FAEA11}" srcOrd="0" destOrd="0" presId="urn:microsoft.com/office/officeart/2005/8/layout/chevron1"/>
    <dgm:cxn modelId="{0D30EB32-57F4-C948-A93D-F77488F40CFD}" type="presParOf" srcId="{E312F8E2-DE41-FB46-B44E-E914E9EF52A6}" destId="{CEBE0553-BACA-DE45-8645-8598EE71DB61}" srcOrd="1" destOrd="0" presId="urn:microsoft.com/office/officeart/2005/8/layout/chevron1"/>
    <dgm:cxn modelId="{E758AEBD-7132-AF40-9FF5-C13AB20D3CD6}" type="presParOf" srcId="{F6F41733-9E80-8149-926E-47E40950F7E1}" destId="{2869CB4D-89DF-4D4D-B5BF-E7243A84BC88}" srcOrd="5" destOrd="0" presId="urn:microsoft.com/office/officeart/2005/8/layout/chevron1"/>
    <dgm:cxn modelId="{DC32E2F0-434E-E942-B381-02FA3583AD2B}" type="presParOf" srcId="{F6F41733-9E80-8149-926E-47E40950F7E1}" destId="{FB0E2545-DBCD-274C-8A55-5E9B927F10BA}" srcOrd="6" destOrd="0" presId="urn:microsoft.com/office/officeart/2005/8/layout/chevron1"/>
    <dgm:cxn modelId="{E1BEE849-BAC3-594F-9676-FCFE19E9A970}" type="presParOf" srcId="{FB0E2545-DBCD-274C-8A55-5E9B927F10BA}" destId="{C247D1F2-3EB6-A24C-BC68-F7F1EEAE9684}" srcOrd="0" destOrd="0" presId="urn:microsoft.com/office/officeart/2005/8/layout/chevron1"/>
    <dgm:cxn modelId="{68854BB5-C996-2E44-B03F-50335D284DC7}" type="presParOf" srcId="{FB0E2545-DBCD-274C-8A55-5E9B927F10BA}" destId="{0978CD0B-1DE4-C74B-BECE-AE9A48F86E1D}" srcOrd="1" destOrd="0" presId="urn:microsoft.com/office/officeart/2005/8/layout/chevron1"/>
    <dgm:cxn modelId="{7DE3C089-0454-2D44-8606-2904651166B9}" type="presParOf" srcId="{F6F41733-9E80-8149-926E-47E40950F7E1}" destId="{B39740B9-C0AC-3B42-94FC-FCBC54A786F7}" srcOrd="7" destOrd="0" presId="urn:microsoft.com/office/officeart/2005/8/layout/chevron1"/>
    <dgm:cxn modelId="{4707128D-B63D-E646-85FF-4A439BF63494}" type="presParOf" srcId="{F6F41733-9E80-8149-926E-47E40950F7E1}" destId="{827C0670-17A9-7A47-8047-5898CAEFE99C}" srcOrd="8" destOrd="0" presId="urn:microsoft.com/office/officeart/2005/8/layout/chevron1"/>
    <dgm:cxn modelId="{6D1D6FEC-8F52-E446-97A1-7E1A8AFFFE26}" type="presParOf" srcId="{827C0670-17A9-7A47-8047-5898CAEFE99C}" destId="{3F302FAF-99D7-394C-A127-2CDED3EFA4D3}" srcOrd="0" destOrd="0" presId="urn:microsoft.com/office/officeart/2005/8/layout/chevron1"/>
    <dgm:cxn modelId="{6B501F3F-0CAB-FD42-9EAE-7F379AF7C128}" type="presParOf" srcId="{827C0670-17A9-7A47-8047-5898CAEFE99C}" destId="{395DE163-7A39-9949-8FA4-09915277B9E3}" srcOrd="1" destOrd="0" presId="urn:microsoft.com/office/officeart/2005/8/layout/chevron1"/>
    <dgm:cxn modelId="{DB6EBA72-CC09-1B46-9574-5AF19B8C132B}" type="presParOf" srcId="{F6F41733-9E80-8149-926E-47E40950F7E1}" destId="{1146884D-3CAF-714D-B8F4-7597234352DE}" srcOrd="9" destOrd="0" presId="urn:microsoft.com/office/officeart/2005/8/layout/chevron1"/>
    <dgm:cxn modelId="{10D13CE8-6E20-AF4F-9600-67E36C8271E0}" type="presParOf" srcId="{F6F41733-9E80-8149-926E-47E40950F7E1}" destId="{CAAB4C77-0F3F-FA4C-A22A-7D4D8413D268}" srcOrd="10" destOrd="0" presId="urn:microsoft.com/office/officeart/2005/8/layout/chevron1"/>
    <dgm:cxn modelId="{9EBA24FB-22AF-C04D-9DDC-E29CE62BA572}" type="presParOf" srcId="{CAAB4C77-0F3F-FA4C-A22A-7D4D8413D268}" destId="{28C135D1-D38F-0246-957E-69EE42330A65}" srcOrd="0" destOrd="0" presId="urn:microsoft.com/office/officeart/2005/8/layout/chevron1"/>
    <dgm:cxn modelId="{2719C0BF-C758-8D43-B128-D29D79114D83}" type="presParOf" srcId="{CAAB4C77-0F3F-FA4C-A22A-7D4D8413D268}" destId="{96ABCD3F-B7EE-DC46-91F6-C196413AF747}" srcOrd="1" destOrd="0" presId="urn:microsoft.com/office/officeart/2005/8/layout/chevron1"/>
    <dgm:cxn modelId="{3E6EC39E-EB98-6A47-AB41-7759681534FC}" type="presParOf" srcId="{F6F41733-9E80-8149-926E-47E40950F7E1}" destId="{5CBDD5F4-E035-5D4B-818B-EA026993EC9E}" srcOrd="11" destOrd="0" presId="urn:microsoft.com/office/officeart/2005/8/layout/chevron1"/>
    <dgm:cxn modelId="{0EBF275F-1C7D-C144-8F2D-BC5659C17212}" type="presParOf" srcId="{F6F41733-9E80-8149-926E-47E40950F7E1}" destId="{EB79851B-67D1-B746-90BC-C64D8358443B}" srcOrd="12" destOrd="0" presId="urn:microsoft.com/office/officeart/2005/8/layout/chevron1"/>
    <dgm:cxn modelId="{0879D4CA-4D73-A342-A8D4-F0A08D45ED38}" type="presParOf" srcId="{EB79851B-67D1-B746-90BC-C64D8358443B}" destId="{4DBF4872-70C9-1B40-8966-D09AFB23B8A6}" srcOrd="0" destOrd="0" presId="urn:microsoft.com/office/officeart/2005/8/layout/chevron1"/>
    <dgm:cxn modelId="{D1AE2C30-ACE4-3C4E-9C9B-C3C888409074}" type="presParOf" srcId="{EB79851B-67D1-B746-90BC-C64D8358443B}" destId="{F6855F2A-808D-554A-8D9B-BC1ADF2C02BC}"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48E881-88FE-4AFF-88FD-BEFB1EB0A73A}"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88D3C33D-7F12-48D2-97B3-807614F92706}">
      <dgm:prSet/>
      <dgm:spPr/>
      <dgm:t>
        <a:bodyPr/>
        <a:lstStyle/>
        <a:p>
          <a:r>
            <a:rPr lang="en-US" b="0" i="0"/>
            <a:t>load_document(file_path)</a:t>
          </a:r>
          <a:endParaRPr lang="en-US"/>
        </a:p>
      </dgm:t>
    </dgm:pt>
    <dgm:pt modelId="{C0595105-2D74-40BF-BC6A-6D0AA89CE718}" type="parTrans" cxnId="{7CC7131F-5A8E-4FAB-A586-B517E00C8111}">
      <dgm:prSet/>
      <dgm:spPr/>
      <dgm:t>
        <a:bodyPr/>
        <a:lstStyle/>
        <a:p>
          <a:endParaRPr lang="en-US"/>
        </a:p>
      </dgm:t>
    </dgm:pt>
    <dgm:pt modelId="{A7775021-DA46-4237-B33E-0C4DA9534338}" type="sibTrans" cxnId="{7CC7131F-5A8E-4FAB-A586-B517E00C8111}">
      <dgm:prSet/>
      <dgm:spPr/>
      <dgm:t>
        <a:bodyPr/>
        <a:lstStyle/>
        <a:p>
          <a:endParaRPr lang="en-US"/>
        </a:p>
      </dgm:t>
    </dgm:pt>
    <dgm:pt modelId="{88848453-8FBB-4C19-95BA-7AB7E9632D88}">
      <dgm:prSet/>
      <dgm:spPr/>
      <dgm:t>
        <a:bodyPr/>
        <a:lstStyle/>
        <a:p>
          <a:r>
            <a:rPr lang="en-US" b="0" i="0"/>
            <a:t>Loads a PDF document using the UnstructuredPDFLoader</a:t>
          </a:r>
          <a:endParaRPr lang="en-US"/>
        </a:p>
      </dgm:t>
    </dgm:pt>
    <dgm:pt modelId="{E1FDE661-AC0F-4572-AF2B-59AB839DBB32}" type="parTrans" cxnId="{DAE54128-3330-46B8-A3EB-8A4EA8C4167E}">
      <dgm:prSet/>
      <dgm:spPr/>
      <dgm:t>
        <a:bodyPr/>
        <a:lstStyle/>
        <a:p>
          <a:endParaRPr lang="en-US"/>
        </a:p>
      </dgm:t>
    </dgm:pt>
    <dgm:pt modelId="{FE5404D0-F68F-493F-930F-F40EA05CBFB5}" type="sibTrans" cxnId="{DAE54128-3330-46B8-A3EB-8A4EA8C4167E}">
      <dgm:prSet/>
      <dgm:spPr/>
      <dgm:t>
        <a:bodyPr/>
        <a:lstStyle/>
        <a:p>
          <a:endParaRPr lang="en-US"/>
        </a:p>
      </dgm:t>
    </dgm:pt>
    <dgm:pt modelId="{9C256B63-3529-408D-9EBD-2A3A40979441}">
      <dgm:prSet/>
      <dgm:spPr/>
      <dgm:t>
        <a:bodyPr/>
        <a:lstStyle/>
        <a:p>
          <a:r>
            <a:rPr lang="en-US" b="0" i="0"/>
            <a:t>Returns the loaded document data</a:t>
          </a:r>
          <a:endParaRPr lang="en-US"/>
        </a:p>
      </dgm:t>
    </dgm:pt>
    <dgm:pt modelId="{FAFA25B4-73CF-4B2A-A477-02F69283B5A4}" type="parTrans" cxnId="{218DC199-BA2D-4ED1-B021-BD8488D0C09C}">
      <dgm:prSet/>
      <dgm:spPr/>
      <dgm:t>
        <a:bodyPr/>
        <a:lstStyle/>
        <a:p>
          <a:endParaRPr lang="en-US"/>
        </a:p>
      </dgm:t>
    </dgm:pt>
    <dgm:pt modelId="{B0B8F27B-99F9-4FF0-BF7A-DD3ED6BC7D53}" type="sibTrans" cxnId="{218DC199-BA2D-4ED1-B021-BD8488D0C09C}">
      <dgm:prSet/>
      <dgm:spPr/>
      <dgm:t>
        <a:bodyPr/>
        <a:lstStyle/>
        <a:p>
          <a:endParaRPr lang="en-US"/>
        </a:p>
      </dgm:t>
    </dgm:pt>
    <dgm:pt modelId="{49BFF15A-09C3-4041-A4BC-3FC07E0FAB37}">
      <dgm:prSet/>
      <dgm:spPr/>
      <dgm:t>
        <a:bodyPr/>
        <a:lstStyle/>
        <a:p>
          <a:r>
            <a:rPr lang="en-US" b="0" i="0"/>
            <a:t>split_document(data, chunk_size, chunk_overlap)</a:t>
          </a:r>
          <a:endParaRPr lang="en-US"/>
        </a:p>
      </dgm:t>
    </dgm:pt>
    <dgm:pt modelId="{DAE2F45E-6BE0-4AA7-A0C9-D14546251646}" type="parTrans" cxnId="{9D9CF34E-390C-4DFD-BBD5-3D011B200C4E}">
      <dgm:prSet/>
      <dgm:spPr/>
      <dgm:t>
        <a:bodyPr/>
        <a:lstStyle/>
        <a:p>
          <a:endParaRPr lang="en-US"/>
        </a:p>
      </dgm:t>
    </dgm:pt>
    <dgm:pt modelId="{B1828BA8-7882-4F80-B041-9BFA0F75035F}" type="sibTrans" cxnId="{9D9CF34E-390C-4DFD-BBD5-3D011B200C4E}">
      <dgm:prSet/>
      <dgm:spPr/>
      <dgm:t>
        <a:bodyPr/>
        <a:lstStyle/>
        <a:p>
          <a:endParaRPr lang="en-US"/>
        </a:p>
      </dgm:t>
    </dgm:pt>
    <dgm:pt modelId="{A54BFF91-53F5-44B3-A35E-206F5F0F95F4}">
      <dgm:prSet/>
      <dgm:spPr/>
      <dgm:t>
        <a:bodyPr/>
        <a:lstStyle/>
        <a:p>
          <a:r>
            <a:rPr lang="en-US" b="0" i="0"/>
            <a:t>Splits the loaded document data into smaller chunks using the RecursiveCharacterTextSplitter</a:t>
          </a:r>
          <a:endParaRPr lang="en-US"/>
        </a:p>
      </dgm:t>
    </dgm:pt>
    <dgm:pt modelId="{DC049DB7-4478-4F9A-8995-1F95082CD9E0}" type="parTrans" cxnId="{19FB38D3-B4C5-48CA-A83F-2CD9FA0CF43C}">
      <dgm:prSet/>
      <dgm:spPr/>
      <dgm:t>
        <a:bodyPr/>
        <a:lstStyle/>
        <a:p>
          <a:endParaRPr lang="en-US"/>
        </a:p>
      </dgm:t>
    </dgm:pt>
    <dgm:pt modelId="{FF404C4F-DDFE-4A3E-BF15-944FE2F3B7E7}" type="sibTrans" cxnId="{19FB38D3-B4C5-48CA-A83F-2CD9FA0CF43C}">
      <dgm:prSet/>
      <dgm:spPr/>
      <dgm:t>
        <a:bodyPr/>
        <a:lstStyle/>
        <a:p>
          <a:endParaRPr lang="en-US"/>
        </a:p>
      </dgm:t>
    </dgm:pt>
    <dgm:pt modelId="{98A2D9A2-8CB5-43DE-AD7D-68503CB5E1BD}">
      <dgm:prSet/>
      <dgm:spPr/>
      <dgm:t>
        <a:bodyPr/>
        <a:lstStyle/>
        <a:p>
          <a:r>
            <a:rPr lang="en-US" b="0" i="0"/>
            <a:t>Returns the list of document chunks</a:t>
          </a:r>
          <a:endParaRPr lang="en-US"/>
        </a:p>
      </dgm:t>
    </dgm:pt>
    <dgm:pt modelId="{D36886BD-2A09-4645-BCA3-EC90A802A942}" type="parTrans" cxnId="{C4C38092-0039-4C70-A65A-158C9DEF43D1}">
      <dgm:prSet/>
      <dgm:spPr/>
      <dgm:t>
        <a:bodyPr/>
        <a:lstStyle/>
        <a:p>
          <a:endParaRPr lang="en-US"/>
        </a:p>
      </dgm:t>
    </dgm:pt>
    <dgm:pt modelId="{F8436FF4-CDD3-4267-8DFE-F57C22925559}" type="sibTrans" cxnId="{C4C38092-0039-4C70-A65A-158C9DEF43D1}">
      <dgm:prSet/>
      <dgm:spPr/>
      <dgm:t>
        <a:bodyPr/>
        <a:lstStyle/>
        <a:p>
          <a:endParaRPr lang="en-US"/>
        </a:p>
      </dgm:t>
    </dgm:pt>
    <dgm:pt modelId="{19FB7CE4-FF1F-4B05-9094-4E98CFFAD536}">
      <dgm:prSet/>
      <dgm:spPr/>
      <dgm:t>
        <a:bodyPr/>
        <a:lstStyle/>
        <a:p>
          <a:r>
            <a:rPr lang="en-US" b="0" i="0"/>
            <a:t>create_vector_database(chunks, embedding_model)</a:t>
          </a:r>
          <a:endParaRPr lang="en-US"/>
        </a:p>
      </dgm:t>
    </dgm:pt>
    <dgm:pt modelId="{41A17190-6C2D-4B4F-8649-6A92E3231423}" type="parTrans" cxnId="{26DA9953-15C4-4DF4-BA84-AF1269006C6C}">
      <dgm:prSet/>
      <dgm:spPr/>
      <dgm:t>
        <a:bodyPr/>
        <a:lstStyle/>
        <a:p>
          <a:endParaRPr lang="en-US"/>
        </a:p>
      </dgm:t>
    </dgm:pt>
    <dgm:pt modelId="{4945E8CF-0E57-4C1A-B043-CC60FE44EA27}" type="sibTrans" cxnId="{26DA9953-15C4-4DF4-BA84-AF1269006C6C}">
      <dgm:prSet/>
      <dgm:spPr/>
      <dgm:t>
        <a:bodyPr/>
        <a:lstStyle/>
        <a:p>
          <a:endParaRPr lang="en-US"/>
        </a:p>
      </dgm:t>
    </dgm:pt>
    <dgm:pt modelId="{C15AC31B-ED87-4870-B281-37FBFC5F94B1}">
      <dgm:prSet/>
      <dgm:spPr/>
      <dgm:t>
        <a:bodyPr/>
        <a:lstStyle/>
        <a:p>
          <a:r>
            <a:rPr lang="en-US" b="0" i="0"/>
            <a:t>Creates a vector database using the Chroma class</a:t>
          </a:r>
          <a:endParaRPr lang="en-US"/>
        </a:p>
      </dgm:t>
    </dgm:pt>
    <dgm:pt modelId="{09EAB8AD-CF5E-4DB0-9855-AE0A7ACF320A}" type="parTrans" cxnId="{64F010EC-CE34-4717-8EC1-DAF8DEBB72EE}">
      <dgm:prSet/>
      <dgm:spPr/>
      <dgm:t>
        <a:bodyPr/>
        <a:lstStyle/>
        <a:p>
          <a:endParaRPr lang="en-US"/>
        </a:p>
      </dgm:t>
    </dgm:pt>
    <dgm:pt modelId="{AB931C75-5ACA-4722-80C3-F1F79E3200CC}" type="sibTrans" cxnId="{64F010EC-CE34-4717-8EC1-DAF8DEBB72EE}">
      <dgm:prSet/>
      <dgm:spPr/>
      <dgm:t>
        <a:bodyPr/>
        <a:lstStyle/>
        <a:p>
          <a:endParaRPr lang="en-US"/>
        </a:p>
      </dgm:t>
    </dgm:pt>
    <dgm:pt modelId="{260241C4-AF74-4F86-A600-22C32157A3E7}">
      <dgm:prSet/>
      <dgm:spPr/>
      <dgm:t>
        <a:bodyPr/>
        <a:lstStyle/>
        <a:p>
          <a:r>
            <a:rPr lang="en-US" b="0" i="0"/>
            <a:t>Stores the document chunks along with their vector embeddings generated by the specified embedding model</a:t>
          </a:r>
          <a:endParaRPr lang="en-US"/>
        </a:p>
      </dgm:t>
    </dgm:pt>
    <dgm:pt modelId="{1A528BD5-4CB0-4C84-BD08-7970A85367E8}" type="parTrans" cxnId="{050ADF30-2D03-4039-9E62-9B8D53642D58}">
      <dgm:prSet/>
      <dgm:spPr/>
      <dgm:t>
        <a:bodyPr/>
        <a:lstStyle/>
        <a:p>
          <a:endParaRPr lang="en-US"/>
        </a:p>
      </dgm:t>
    </dgm:pt>
    <dgm:pt modelId="{27F3D923-9246-473A-8DDB-C74B30CC56CA}" type="sibTrans" cxnId="{050ADF30-2D03-4039-9E62-9B8D53642D58}">
      <dgm:prSet/>
      <dgm:spPr/>
      <dgm:t>
        <a:bodyPr/>
        <a:lstStyle/>
        <a:p>
          <a:endParaRPr lang="en-US"/>
        </a:p>
      </dgm:t>
    </dgm:pt>
    <dgm:pt modelId="{846AC0F1-779F-4757-B87F-4EA9D8649843}">
      <dgm:prSet/>
      <dgm:spPr/>
      <dgm:t>
        <a:bodyPr/>
        <a:lstStyle/>
        <a:p>
          <a:r>
            <a:rPr lang="en-US" b="0" i="0"/>
            <a:t>Returns the created vector database</a:t>
          </a:r>
          <a:endParaRPr lang="en-US"/>
        </a:p>
      </dgm:t>
    </dgm:pt>
    <dgm:pt modelId="{66ACDC7B-A146-48E5-9A0D-B117F39A8C21}" type="parTrans" cxnId="{DCBB8990-2570-4B7B-AB22-061ADEF64DE8}">
      <dgm:prSet/>
      <dgm:spPr/>
      <dgm:t>
        <a:bodyPr/>
        <a:lstStyle/>
        <a:p>
          <a:endParaRPr lang="en-US"/>
        </a:p>
      </dgm:t>
    </dgm:pt>
    <dgm:pt modelId="{1F1CD88E-91A6-43A7-9DFF-8E42E469C909}" type="sibTrans" cxnId="{DCBB8990-2570-4B7B-AB22-061ADEF64DE8}">
      <dgm:prSet/>
      <dgm:spPr/>
      <dgm:t>
        <a:bodyPr/>
        <a:lstStyle/>
        <a:p>
          <a:endParaRPr lang="en-US"/>
        </a:p>
      </dgm:t>
    </dgm:pt>
    <dgm:pt modelId="{2893C810-12FF-4BF4-A340-FF5C336C2115}">
      <dgm:prSet/>
      <dgm:spPr/>
      <dgm:t>
        <a:bodyPr/>
        <a:lstStyle/>
        <a:p>
          <a:r>
            <a:rPr lang="en-US" b="0" i="0"/>
            <a:t>generate_answer(question, retriever, prompt, llm)</a:t>
          </a:r>
          <a:endParaRPr lang="en-US"/>
        </a:p>
      </dgm:t>
    </dgm:pt>
    <dgm:pt modelId="{51CC3091-829D-4AEA-B648-D10DF2F356B8}" type="parTrans" cxnId="{F5D2B56D-D464-497A-A3ED-DDF7EAAB7F48}">
      <dgm:prSet/>
      <dgm:spPr/>
      <dgm:t>
        <a:bodyPr/>
        <a:lstStyle/>
        <a:p>
          <a:endParaRPr lang="en-US"/>
        </a:p>
      </dgm:t>
    </dgm:pt>
    <dgm:pt modelId="{17D8945B-3E9F-40E6-A4FE-0E0F58DA0648}" type="sibTrans" cxnId="{F5D2B56D-D464-497A-A3ED-DDF7EAAB7F48}">
      <dgm:prSet/>
      <dgm:spPr/>
      <dgm:t>
        <a:bodyPr/>
        <a:lstStyle/>
        <a:p>
          <a:endParaRPr lang="en-US"/>
        </a:p>
      </dgm:t>
    </dgm:pt>
    <dgm:pt modelId="{9CE77514-A6AB-4A82-8FF8-46EA04785516}">
      <dgm:prSet/>
      <dgm:spPr/>
      <dgm:t>
        <a:bodyPr/>
        <a:lstStyle/>
        <a:p>
          <a:r>
            <a:rPr lang="en-US" b="0" i="0"/>
            <a:t>Retrieves relevant context based on the user question using the MultiQueryRetriever</a:t>
          </a:r>
          <a:endParaRPr lang="en-US"/>
        </a:p>
      </dgm:t>
    </dgm:pt>
    <dgm:pt modelId="{3AA4EB69-09A7-40DE-9A28-D74083F46159}" type="parTrans" cxnId="{D6E46908-98BD-442D-AA4E-846A3BF16D3B}">
      <dgm:prSet/>
      <dgm:spPr/>
      <dgm:t>
        <a:bodyPr/>
        <a:lstStyle/>
        <a:p>
          <a:endParaRPr lang="en-US"/>
        </a:p>
      </dgm:t>
    </dgm:pt>
    <dgm:pt modelId="{41F2D501-ADD8-4702-B703-A09826FC3DB9}" type="sibTrans" cxnId="{D6E46908-98BD-442D-AA4E-846A3BF16D3B}">
      <dgm:prSet/>
      <dgm:spPr/>
      <dgm:t>
        <a:bodyPr/>
        <a:lstStyle/>
        <a:p>
          <a:endParaRPr lang="en-US"/>
        </a:p>
      </dgm:t>
    </dgm:pt>
    <dgm:pt modelId="{C09AE399-95BD-4917-BC9D-EFB33E7E9435}">
      <dgm:prSet/>
      <dgm:spPr/>
      <dgm:t>
        <a:bodyPr/>
        <a:lstStyle/>
        <a:p>
          <a:r>
            <a:rPr lang="en-US" b="0" i="0"/>
            <a:t>Combines the retrieved context and the user question using the prompt template</a:t>
          </a:r>
          <a:endParaRPr lang="en-US"/>
        </a:p>
      </dgm:t>
    </dgm:pt>
    <dgm:pt modelId="{57512194-4C3F-4C6C-BBD9-3EEC48EB3BAF}" type="parTrans" cxnId="{AE08E8C6-3CAA-4047-8380-E341F7B504E7}">
      <dgm:prSet/>
      <dgm:spPr/>
      <dgm:t>
        <a:bodyPr/>
        <a:lstStyle/>
        <a:p>
          <a:endParaRPr lang="en-US"/>
        </a:p>
      </dgm:t>
    </dgm:pt>
    <dgm:pt modelId="{63527337-C51E-4C58-B744-DC98A90DF616}" type="sibTrans" cxnId="{AE08E8C6-3CAA-4047-8380-E341F7B504E7}">
      <dgm:prSet/>
      <dgm:spPr/>
      <dgm:t>
        <a:bodyPr/>
        <a:lstStyle/>
        <a:p>
          <a:endParaRPr lang="en-US"/>
        </a:p>
      </dgm:t>
    </dgm:pt>
    <dgm:pt modelId="{D50D537B-A80F-4FEE-A7AA-2C1492C651E5}">
      <dgm:prSet/>
      <dgm:spPr/>
      <dgm:t>
        <a:bodyPr/>
        <a:lstStyle/>
        <a:p>
          <a:r>
            <a:rPr lang="en-US" b="0" i="0"/>
            <a:t>Generates an answer using the language model (ChatOllama)</a:t>
          </a:r>
          <a:endParaRPr lang="en-US"/>
        </a:p>
      </dgm:t>
    </dgm:pt>
    <dgm:pt modelId="{1FB34A23-8CA1-4A04-8437-1ECB102A926F}" type="parTrans" cxnId="{3E92E31F-5C90-4FCC-8C5D-23BEEA744545}">
      <dgm:prSet/>
      <dgm:spPr/>
      <dgm:t>
        <a:bodyPr/>
        <a:lstStyle/>
        <a:p>
          <a:endParaRPr lang="en-US"/>
        </a:p>
      </dgm:t>
    </dgm:pt>
    <dgm:pt modelId="{CD8E70F9-FE42-4D71-92CC-394CFED58B9E}" type="sibTrans" cxnId="{3E92E31F-5C90-4FCC-8C5D-23BEEA744545}">
      <dgm:prSet/>
      <dgm:spPr/>
      <dgm:t>
        <a:bodyPr/>
        <a:lstStyle/>
        <a:p>
          <a:endParaRPr lang="en-US"/>
        </a:p>
      </dgm:t>
    </dgm:pt>
    <dgm:pt modelId="{27BAAB57-38EB-4636-8CF8-55E87B5ED6CC}">
      <dgm:prSet/>
      <dgm:spPr/>
      <dgm:t>
        <a:bodyPr/>
        <a:lstStyle/>
        <a:p>
          <a:r>
            <a:rPr lang="en-US" b="0" i="0"/>
            <a:t>Returns the generated answer</a:t>
          </a:r>
          <a:endParaRPr lang="en-US"/>
        </a:p>
      </dgm:t>
    </dgm:pt>
    <dgm:pt modelId="{BB805C3B-4DEC-4DB6-89D9-1D16D815AC22}" type="parTrans" cxnId="{5EA812EC-3F4A-4E2F-90F8-9B743B2C2981}">
      <dgm:prSet/>
      <dgm:spPr/>
      <dgm:t>
        <a:bodyPr/>
        <a:lstStyle/>
        <a:p>
          <a:endParaRPr lang="en-US"/>
        </a:p>
      </dgm:t>
    </dgm:pt>
    <dgm:pt modelId="{54E36461-A0B9-4A7B-A5F4-798C6BDE9397}" type="sibTrans" cxnId="{5EA812EC-3F4A-4E2F-90F8-9B743B2C2981}">
      <dgm:prSet/>
      <dgm:spPr/>
      <dgm:t>
        <a:bodyPr/>
        <a:lstStyle/>
        <a:p>
          <a:endParaRPr lang="en-US"/>
        </a:p>
      </dgm:t>
    </dgm:pt>
    <dgm:pt modelId="{89A89209-67BC-40B9-A557-66AE39983EA4}">
      <dgm:prSet/>
      <dgm:spPr/>
      <dgm:t>
        <a:bodyPr/>
        <a:lstStyle/>
        <a:p>
          <a:r>
            <a:rPr lang="en-US" b="1" i="0"/>
            <a:t>Data Structures</a:t>
          </a:r>
          <a:endParaRPr lang="en-US"/>
        </a:p>
      </dgm:t>
    </dgm:pt>
    <dgm:pt modelId="{08BDBADE-5217-416D-8874-20119F4F8826}" type="parTrans" cxnId="{B9F93A3C-7E5D-41B7-86E5-A79B92E74F60}">
      <dgm:prSet/>
      <dgm:spPr/>
      <dgm:t>
        <a:bodyPr/>
        <a:lstStyle/>
        <a:p>
          <a:endParaRPr lang="en-US"/>
        </a:p>
      </dgm:t>
    </dgm:pt>
    <dgm:pt modelId="{E935CDE5-A5A9-41CE-A953-56DDB910E503}" type="sibTrans" cxnId="{B9F93A3C-7E5D-41B7-86E5-A79B92E74F60}">
      <dgm:prSet/>
      <dgm:spPr/>
      <dgm:t>
        <a:bodyPr/>
        <a:lstStyle/>
        <a:p>
          <a:endParaRPr lang="en-US"/>
        </a:p>
      </dgm:t>
    </dgm:pt>
    <dgm:pt modelId="{1E7CF55B-5FF5-4B81-924E-CD341F9AE845}">
      <dgm:prSet/>
      <dgm:spPr/>
      <dgm:t>
        <a:bodyPr/>
        <a:lstStyle/>
        <a:p>
          <a:r>
            <a:rPr lang="en-US" b="0" i="0"/>
            <a:t>DocumentChunk</a:t>
          </a:r>
          <a:endParaRPr lang="en-US"/>
        </a:p>
      </dgm:t>
    </dgm:pt>
    <dgm:pt modelId="{2098AC1C-D55A-457D-96BC-966BCF5D64B4}" type="parTrans" cxnId="{E873B7CE-740C-4385-A0FA-9F2CE27B88F6}">
      <dgm:prSet/>
      <dgm:spPr/>
      <dgm:t>
        <a:bodyPr/>
        <a:lstStyle/>
        <a:p>
          <a:endParaRPr lang="en-US"/>
        </a:p>
      </dgm:t>
    </dgm:pt>
    <dgm:pt modelId="{740C6C04-F136-4040-BB77-13AD58CF63E4}" type="sibTrans" cxnId="{E873B7CE-740C-4385-A0FA-9F2CE27B88F6}">
      <dgm:prSet/>
      <dgm:spPr/>
      <dgm:t>
        <a:bodyPr/>
        <a:lstStyle/>
        <a:p>
          <a:endParaRPr lang="en-US"/>
        </a:p>
      </dgm:t>
    </dgm:pt>
    <dgm:pt modelId="{BB931341-D5A4-4B4B-9AC1-A562BD8497A8}">
      <dgm:prSet/>
      <dgm:spPr/>
      <dgm:t>
        <a:bodyPr/>
        <a:lstStyle/>
        <a:p>
          <a:r>
            <a:rPr lang="en-US" b="0" i="0"/>
            <a:t>Represents a chunk of the document</a:t>
          </a:r>
          <a:endParaRPr lang="en-US"/>
        </a:p>
      </dgm:t>
    </dgm:pt>
    <dgm:pt modelId="{86EB9030-CE1E-4B36-B1F4-8F138D3702EA}" type="parTrans" cxnId="{739F54FB-90A6-4676-A42E-72AE25BF26FC}">
      <dgm:prSet/>
      <dgm:spPr/>
      <dgm:t>
        <a:bodyPr/>
        <a:lstStyle/>
        <a:p>
          <a:endParaRPr lang="en-US"/>
        </a:p>
      </dgm:t>
    </dgm:pt>
    <dgm:pt modelId="{1F8CE0CE-B58A-4474-B6E9-ADB31077A9D9}" type="sibTrans" cxnId="{739F54FB-90A6-4676-A42E-72AE25BF26FC}">
      <dgm:prSet/>
      <dgm:spPr/>
      <dgm:t>
        <a:bodyPr/>
        <a:lstStyle/>
        <a:p>
          <a:endParaRPr lang="en-US"/>
        </a:p>
      </dgm:t>
    </dgm:pt>
    <dgm:pt modelId="{023774AF-3A66-4405-9B18-E51C91A2B1F5}">
      <dgm:prSet/>
      <dgm:spPr/>
      <dgm:t>
        <a:bodyPr/>
        <a:lstStyle/>
        <a:p>
          <a:r>
            <a:rPr lang="en-US" b="0" i="0"/>
            <a:t>Contains the text content and metadata of the chunk</a:t>
          </a:r>
          <a:endParaRPr lang="en-US"/>
        </a:p>
      </dgm:t>
    </dgm:pt>
    <dgm:pt modelId="{C836A324-4511-46BA-A1B6-8A27A589E4A7}" type="parTrans" cxnId="{EF6A56D7-4994-40DA-AD07-8AA11B268B62}">
      <dgm:prSet/>
      <dgm:spPr/>
      <dgm:t>
        <a:bodyPr/>
        <a:lstStyle/>
        <a:p>
          <a:endParaRPr lang="en-US"/>
        </a:p>
      </dgm:t>
    </dgm:pt>
    <dgm:pt modelId="{9F8AFAD9-955C-4F11-8BDC-3CD3138F581E}" type="sibTrans" cxnId="{EF6A56D7-4994-40DA-AD07-8AA11B268B62}">
      <dgm:prSet/>
      <dgm:spPr/>
      <dgm:t>
        <a:bodyPr/>
        <a:lstStyle/>
        <a:p>
          <a:endParaRPr lang="en-US"/>
        </a:p>
      </dgm:t>
    </dgm:pt>
    <dgm:pt modelId="{F6E098C3-E1C8-4F75-9E91-2D1A7C90571F}">
      <dgm:prSet/>
      <dgm:spPr/>
      <dgm:t>
        <a:bodyPr/>
        <a:lstStyle/>
        <a:p>
          <a:r>
            <a:rPr lang="en-US" b="0" i="0"/>
            <a:t>VectorEmbedding</a:t>
          </a:r>
          <a:endParaRPr lang="en-US"/>
        </a:p>
      </dgm:t>
    </dgm:pt>
    <dgm:pt modelId="{67D483EE-BC61-4D29-966B-775EED1E75C9}" type="parTrans" cxnId="{D0A5C44D-C2B2-4CF9-A510-0D12E75807CF}">
      <dgm:prSet/>
      <dgm:spPr/>
      <dgm:t>
        <a:bodyPr/>
        <a:lstStyle/>
        <a:p>
          <a:endParaRPr lang="en-US"/>
        </a:p>
      </dgm:t>
    </dgm:pt>
    <dgm:pt modelId="{983F45CF-42FB-447A-8374-80D4049CC9EF}" type="sibTrans" cxnId="{D0A5C44D-C2B2-4CF9-A510-0D12E75807CF}">
      <dgm:prSet/>
      <dgm:spPr/>
      <dgm:t>
        <a:bodyPr/>
        <a:lstStyle/>
        <a:p>
          <a:endParaRPr lang="en-US"/>
        </a:p>
      </dgm:t>
    </dgm:pt>
    <dgm:pt modelId="{C87D7063-8F7B-4C36-AD4F-0749FDAA972D}">
      <dgm:prSet/>
      <dgm:spPr/>
      <dgm:t>
        <a:bodyPr/>
        <a:lstStyle/>
        <a:p>
          <a:r>
            <a:rPr lang="en-US" b="0" i="0"/>
            <a:t>Represents the vector embedding of a document chunk</a:t>
          </a:r>
          <a:endParaRPr lang="en-US"/>
        </a:p>
      </dgm:t>
    </dgm:pt>
    <dgm:pt modelId="{50690151-C863-49FB-97C9-1BA14BDA44B3}" type="parTrans" cxnId="{4C2C6D69-3E32-45C7-A78E-6EB8A13A277C}">
      <dgm:prSet/>
      <dgm:spPr/>
      <dgm:t>
        <a:bodyPr/>
        <a:lstStyle/>
        <a:p>
          <a:endParaRPr lang="en-US"/>
        </a:p>
      </dgm:t>
    </dgm:pt>
    <dgm:pt modelId="{63697568-2C7D-45F0-8433-708598D23E2C}" type="sibTrans" cxnId="{4C2C6D69-3E32-45C7-A78E-6EB8A13A277C}">
      <dgm:prSet/>
      <dgm:spPr/>
      <dgm:t>
        <a:bodyPr/>
        <a:lstStyle/>
        <a:p>
          <a:endParaRPr lang="en-US"/>
        </a:p>
      </dgm:t>
    </dgm:pt>
    <dgm:pt modelId="{E6AB1CFF-3344-42E9-9B84-EA8BF4E8C9FF}">
      <dgm:prSet/>
      <dgm:spPr/>
      <dgm:t>
        <a:bodyPr/>
        <a:lstStyle/>
        <a:p>
          <a:r>
            <a:rPr lang="en-US" b="0" i="0"/>
            <a:t>Used for similarity search and retrieval</a:t>
          </a:r>
          <a:endParaRPr lang="en-US"/>
        </a:p>
      </dgm:t>
    </dgm:pt>
    <dgm:pt modelId="{73F6F5BE-DB96-46DF-BCFE-F25C6A030F44}" type="parTrans" cxnId="{B86BA8A3-6FEA-4BDE-B329-4D8D6E3F2855}">
      <dgm:prSet/>
      <dgm:spPr/>
      <dgm:t>
        <a:bodyPr/>
        <a:lstStyle/>
        <a:p>
          <a:endParaRPr lang="en-US"/>
        </a:p>
      </dgm:t>
    </dgm:pt>
    <dgm:pt modelId="{F16488AC-68A2-4AA6-9B14-CD5C51A130EF}" type="sibTrans" cxnId="{B86BA8A3-6FEA-4BDE-B329-4D8D6E3F2855}">
      <dgm:prSet/>
      <dgm:spPr/>
      <dgm:t>
        <a:bodyPr/>
        <a:lstStyle/>
        <a:p>
          <a:endParaRPr lang="en-US"/>
        </a:p>
      </dgm:t>
    </dgm:pt>
    <dgm:pt modelId="{B337ED78-65C8-794C-86E0-FE82DB3C5F5D}" type="pres">
      <dgm:prSet presAssocID="{C148E881-88FE-4AFF-88FD-BEFB1EB0A73A}" presName="diagram" presStyleCnt="0">
        <dgm:presLayoutVars>
          <dgm:chPref val="1"/>
          <dgm:dir/>
          <dgm:animOne val="branch"/>
          <dgm:animLvl val="lvl"/>
          <dgm:resizeHandles/>
        </dgm:presLayoutVars>
      </dgm:prSet>
      <dgm:spPr/>
    </dgm:pt>
    <dgm:pt modelId="{22D63CC4-27A2-B44D-AAF8-1DAFAA6FCD51}" type="pres">
      <dgm:prSet presAssocID="{88D3C33D-7F12-48D2-97B3-807614F92706}" presName="root" presStyleCnt="0"/>
      <dgm:spPr/>
    </dgm:pt>
    <dgm:pt modelId="{B395E67C-2CC6-CE4A-A782-A44C6A08DC35}" type="pres">
      <dgm:prSet presAssocID="{88D3C33D-7F12-48D2-97B3-807614F92706}" presName="rootComposite" presStyleCnt="0"/>
      <dgm:spPr/>
    </dgm:pt>
    <dgm:pt modelId="{0076E27C-C6AF-1440-AB74-EDC9D0D9F172}" type="pres">
      <dgm:prSet presAssocID="{88D3C33D-7F12-48D2-97B3-807614F92706}" presName="rootText" presStyleLbl="node1" presStyleIdx="0" presStyleCnt="7"/>
      <dgm:spPr/>
    </dgm:pt>
    <dgm:pt modelId="{1CBD892D-DCCD-5942-BAD8-C4F955F81ABA}" type="pres">
      <dgm:prSet presAssocID="{88D3C33D-7F12-48D2-97B3-807614F92706}" presName="rootConnector" presStyleLbl="node1" presStyleIdx="0" presStyleCnt="7"/>
      <dgm:spPr/>
    </dgm:pt>
    <dgm:pt modelId="{B910DB8E-6FE6-1741-8D81-AAFCC0A88B66}" type="pres">
      <dgm:prSet presAssocID="{88D3C33D-7F12-48D2-97B3-807614F92706}" presName="childShape" presStyleCnt="0"/>
      <dgm:spPr/>
    </dgm:pt>
    <dgm:pt modelId="{77D317C5-9A66-1842-A016-CDA734813F2F}" type="pres">
      <dgm:prSet presAssocID="{E1FDE661-AC0F-4572-AF2B-59AB839DBB32}" presName="Name13" presStyleLbl="parChTrans1D2" presStyleIdx="0" presStyleCnt="15"/>
      <dgm:spPr/>
    </dgm:pt>
    <dgm:pt modelId="{E0DD1804-7F9F-344C-A852-3879F1F0D6F1}" type="pres">
      <dgm:prSet presAssocID="{88848453-8FBB-4C19-95BA-7AB7E9632D88}" presName="childText" presStyleLbl="bgAcc1" presStyleIdx="0" presStyleCnt="15">
        <dgm:presLayoutVars>
          <dgm:bulletEnabled val="1"/>
        </dgm:presLayoutVars>
      </dgm:prSet>
      <dgm:spPr/>
    </dgm:pt>
    <dgm:pt modelId="{D96D6998-4226-B446-A4F3-F5B74306392F}" type="pres">
      <dgm:prSet presAssocID="{FAFA25B4-73CF-4B2A-A477-02F69283B5A4}" presName="Name13" presStyleLbl="parChTrans1D2" presStyleIdx="1" presStyleCnt="15"/>
      <dgm:spPr/>
    </dgm:pt>
    <dgm:pt modelId="{91D227C8-CF40-ED43-A31B-908CCFE7BE69}" type="pres">
      <dgm:prSet presAssocID="{9C256B63-3529-408D-9EBD-2A3A40979441}" presName="childText" presStyleLbl="bgAcc1" presStyleIdx="1" presStyleCnt="15">
        <dgm:presLayoutVars>
          <dgm:bulletEnabled val="1"/>
        </dgm:presLayoutVars>
      </dgm:prSet>
      <dgm:spPr/>
    </dgm:pt>
    <dgm:pt modelId="{1B22E250-E55C-5F45-820C-CBA46D2CA7A3}" type="pres">
      <dgm:prSet presAssocID="{49BFF15A-09C3-4041-A4BC-3FC07E0FAB37}" presName="root" presStyleCnt="0"/>
      <dgm:spPr/>
    </dgm:pt>
    <dgm:pt modelId="{13016557-2918-214E-8515-BA9EEE24F23B}" type="pres">
      <dgm:prSet presAssocID="{49BFF15A-09C3-4041-A4BC-3FC07E0FAB37}" presName="rootComposite" presStyleCnt="0"/>
      <dgm:spPr/>
    </dgm:pt>
    <dgm:pt modelId="{37D9A0AB-0D58-1344-A69B-D054111E936E}" type="pres">
      <dgm:prSet presAssocID="{49BFF15A-09C3-4041-A4BC-3FC07E0FAB37}" presName="rootText" presStyleLbl="node1" presStyleIdx="1" presStyleCnt="7"/>
      <dgm:spPr/>
    </dgm:pt>
    <dgm:pt modelId="{0827AD0C-C14F-3340-B2DD-A850454076C3}" type="pres">
      <dgm:prSet presAssocID="{49BFF15A-09C3-4041-A4BC-3FC07E0FAB37}" presName="rootConnector" presStyleLbl="node1" presStyleIdx="1" presStyleCnt="7"/>
      <dgm:spPr/>
    </dgm:pt>
    <dgm:pt modelId="{C7FB5D81-00B1-784F-B78B-77087529127B}" type="pres">
      <dgm:prSet presAssocID="{49BFF15A-09C3-4041-A4BC-3FC07E0FAB37}" presName="childShape" presStyleCnt="0"/>
      <dgm:spPr/>
    </dgm:pt>
    <dgm:pt modelId="{B5627B1E-320D-484A-8669-1802CB11E9CA}" type="pres">
      <dgm:prSet presAssocID="{DC049DB7-4478-4F9A-8995-1F95082CD9E0}" presName="Name13" presStyleLbl="parChTrans1D2" presStyleIdx="2" presStyleCnt="15"/>
      <dgm:spPr/>
    </dgm:pt>
    <dgm:pt modelId="{C70AB958-61D3-B447-878B-291E015CACC2}" type="pres">
      <dgm:prSet presAssocID="{A54BFF91-53F5-44B3-A35E-206F5F0F95F4}" presName="childText" presStyleLbl="bgAcc1" presStyleIdx="2" presStyleCnt="15">
        <dgm:presLayoutVars>
          <dgm:bulletEnabled val="1"/>
        </dgm:presLayoutVars>
      </dgm:prSet>
      <dgm:spPr/>
    </dgm:pt>
    <dgm:pt modelId="{3D3F779D-21B4-E147-9914-7F9EBBEAEE46}" type="pres">
      <dgm:prSet presAssocID="{D36886BD-2A09-4645-BCA3-EC90A802A942}" presName="Name13" presStyleLbl="parChTrans1D2" presStyleIdx="3" presStyleCnt="15"/>
      <dgm:spPr/>
    </dgm:pt>
    <dgm:pt modelId="{12DBC714-A003-A440-91DD-67AC060EE876}" type="pres">
      <dgm:prSet presAssocID="{98A2D9A2-8CB5-43DE-AD7D-68503CB5E1BD}" presName="childText" presStyleLbl="bgAcc1" presStyleIdx="3" presStyleCnt="15">
        <dgm:presLayoutVars>
          <dgm:bulletEnabled val="1"/>
        </dgm:presLayoutVars>
      </dgm:prSet>
      <dgm:spPr/>
    </dgm:pt>
    <dgm:pt modelId="{510FAC85-CFAB-E64C-8A3B-ACE8126E36D4}" type="pres">
      <dgm:prSet presAssocID="{19FB7CE4-FF1F-4B05-9094-4E98CFFAD536}" presName="root" presStyleCnt="0"/>
      <dgm:spPr/>
    </dgm:pt>
    <dgm:pt modelId="{CC61A5EA-763A-AA4E-AE65-3FD79A6255E2}" type="pres">
      <dgm:prSet presAssocID="{19FB7CE4-FF1F-4B05-9094-4E98CFFAD536}" presName="rootComposite" presStyleCnt="0"/>
      <dgm:spPr/>
    </dgm:pt>
    <dgm:pt modelId="{2D23439A-FC49-E74F-8D03-1327D44C7CA9}" type="pres">
      <dgm:prSet presAssocID="{19FB7CE4-FF1F-4B05-9094-4E98CFFAD536}" presName="rootText" presStyleLbl="node1" presStyleIdx="2" presStyleCnt="7"/>
      <dgm:spPr/>
    </dgm:pt>
    <dgm:pt modelId="{1034D720-8E30-834B-86F4-9D57E592FEB4}" type="pres">
      <dgm:prSet presAssocID="{19FB7CE4-FF1F-4B05-9094-4E98CFFAD536}" presName="rootConnector" presStyleLbl="node1" presStyleIdx="2" presStyleCnt="7"/>
      <dgm:spPr/>
    </dgm:pt>
    <dgm:pt modelId="{22FF0125-1E38-454C-934E-E50F3C6B209D}" type="pres">
      <dgm:prSet presAssocID="{19FB7CE4-FF1F-4B05-9094-4E98CFFAD536}" presName="childShape" presStyleCnt="0"/>
      <dgm:spPr/>
    </dgm:pt>
    <dgm:pt modelId="{32547778-716A-7F45-8FAF-E3B8CCECABE8}" type="pres">
      <dgm:prSet presAssocID="{09EAB8AD-CF5E-4DB0-9855-AE0A7ACF320A}" presName="Name13" presStyleLbl="parChTrans1D2" presStyleIdx="4" presStyleCnt="15"/>
      <dgm:spPr/>
    </dgm:pt>
    <dgm:pt modelId="{9586C6AE-3E68-064C-88DF-D855F2E009D0}" type="pres">
      <dgm:prSet presAssocID="{C15AC31B-ED87-4870-B281-37FBFC5F94B1}" presName="childText" presStyleLbl="bgAcc1" presStyleIdx="4" presStyleCnt="15">
        <dgm:presLayoutVars>
          <dgm:bulletEnabled val="1"/>
        </dgm:presLayoutVars>
      </dgm:prSet>
      <dgm:spPr/>
    </dgm:pt>
    <dgm:pt modelId="{41F0E9BD-FFF2-3B46-893D-F5A8588172BE}" type="pres">
      <dgm:prSet presAssocID="{1A528BD5-4CB0-4C84-BD08-7970A85367E8}" presName="Name13" presStyleLbl="parChTrans1D2" presStyleIdx="5" presStyleCnt="15"/>
      <dgm:spPr/>
    </dgm:pt>
    <dgm:pt modelId="{3128A043-4DD0-4E43-8E10-0581622F100B}" type="pres">
      <dgm:prSet presAssocID="{260241C4-AF74-4F86-A600-22C32157A3E7}" presName="childText" presStyleLbl="bgAcc1" presStyleIdx="5" presStyleCnt="15">
        <dgm:presLayoutVars>
          <dgm:bulletEnabled val="1"/>
        </dgm:presLayoutVars>
      </dgm:prSet>
      <dgm:spPr/>
    </dgm:pt>
    <dgm:pt modelId="{6834785E-3147-EA45-8CF8-FDC6CBCF462D}" type="pres">
      <dgm:prSet presAssocID="{66ACDC7B-A146-48E5-9A0D-B117F39A8C21}" presName="Name13" presStyleLbl="parChTrans1D2" presStyleIdx="6" presStyleCnt="15"/>
      <dgm:spPr/>
    </dgm:pt>
    <dgm:pt modelId="{A6CFC756-7E72-9F4A-94C2-40C535539259}" type="pres">
      <dgm:prSet presAssocID="{846AC0F1-779F-4757-B87F-4EA9D8649843}" presName="childText" presStyleLbl="bgAcc1" presStyleIdx="6" presStyleCnt="15">
        <dgm:presLayoutVars>
          <dgm:bulletEnabled val="1"/>
        </dgm:presLayoutVars>
      </dgm:prSet>
      <dgm:spPr/>
    </dgm:pt>
    <dgm:pt modelId="{DA2A0577-FA65-8A4C-8D3F-6671EEC06BB2}" type="pres">
      <dgm:prSet presAssocID="{2893C810-12FF-4BF4-A340-FF5C336C2115}" presName="root" presStyleCnt="0"/>
      <dgm:spPr/>
    </dgm:pt>
    <dgm:pt modelId="{EAB2D54F-7201-774C-883C-879FEEEA147A}" type="pres">
      <dgm:prSet presAssocID="{2893C810-12FF-4BF4-A340-FF5C336C2115}" presName="rootComposite" presStyleCnt="0"/>
      <dgm:spPr/>
    </dgm:pt>
    <dgm:pt modelId="{C5EF6556-3D38-3441-BA3B-046EE2112733}" type="pres">
      <dgm:prSet presAssocID="{2893C810-12FF-4BF4-A340-FF5C336C2115}" presName="rootText" presStyleLbl="node1" presStyleIdx="3" presStyleCnt="7"/>
      <dgm:spPr/>
    </dgm:pt>
    <dgm:pt modelId="{DA112B56-194A-1846-AB12-DA41125F72DA}" type="pres">
      <dgm:prSet presAssocID="{2893C810-12FF-4BF4-A340-FF5C336C2115}" presName="rootConnector" presStyleLbl="node1" presStyleIdx="3" presStyleCnt="7"/>
      <dgm:spPr/>
    </dgm:pt>
    <dgm:pt modelId="{95AC77A5-5800-FB47-A1FF-0E006625CC57}" type="pres">
      <dgm:prSet presAssocID="{2893C810-12FF-4BF4-A340-FF5C336C2115}" presName="childShape" presStyleCnt="0"/>
      <dgm:spPr/>
    </dgm:pt>
    <dgm:pt modelId="{E1EDD947-F577-1446-8DD2-EAB17FEB2F89}" type="pres">
      <dgm:prSet presAssocID="{3AA4EB69-09A7-40DE-9A28-D74083F46159}" presName="Name13" presStyleLbl="parChTrans1D2" presStyleIdx="7" presStyleCnt="15"/>
      <dgm:spPr/>
    </dgm:pt>
    <dgm:pt modelId="{182D0214-D416-784A-9E76-2C5B58CB8889}" type="pres">
      <dgm:prSet presAssocID="{9CE77514-A6AB-4A82-8FF8-46EA04785516}" presName="childText" presStyleLbl="bgAcc1" presStyleIdx="7" presStyleCnt="15">
        <dgm:presLayoutVars>
          <dgm:bulletEnabled val="1"/>
        </dgm:presLayoutVars>
      </dgm:prSet>
      <dgm:spPr/>
    </dgm:pt>
    <dgm:pt modelId="{64510CE0-ACEC-534B-B2EC-C56D4CA5D32C}" type="pres">
      <dgm:prSet presAssocID="{57512194-4C3F-4C6C-BBD9-3EEC48EB3BAF}" presName="Name13" presStyleLbl="parChTrans1D2" presStyleIdx="8" presStyleCnt="15"/>
      <dgm:spPr/>
    </dgm:pt>
    <dgm:pt modelId="{5619DE2F-3F67-0941-808B-EEB70A4953AF}" type="pres">
      <dgm:prSet presAssocID="{C09AE399-95BD-4917-BC9D-EFB33E7E9435}" presName="childText" presStyleLbl="bgAcc1" presStyleIdx="8" presStyleCnt="15">
        <dgm:presLayoutVars>
          <dgm:bulletEnabled val="1"/>
        </dgm:presLayoutVars>
      </dgm:prSet>
      <dgm:spPr/>
    </dgm:pt>
    <dgm:pt modelId="{28A86EEA-F40F-B542-995E-7FEC8B8860D4}" type="pres">
      <dgm:prSet presAssocID="{1FB34A23-8CA1-4A04-8437-1ECB102A926F}" presName="Name13" presStyleLbl="parChTrans1D2" presStyleIdx="9" presStyleCnt="15"/>
      <dgm:spPr/>
    </dgm:pt>
    <dgm:pt modelId="{462A2627-C9EB-8049-B0C9-8B5D71201E49}" type="pres">
      <dgm:prSet presAssocID="{D50D537B-A80F-4FEE-A7AA-2C1492C651E5}" presName="childText" presStyleLbl="bgAcc1" presStyleIdx="9" presStyleCnt="15">
        <dgm:presLayoutVars>
          <dgm:bulletEnabled val="1"/>
        </dgm:presLayoutVars>
      </dgm:prSet>
      <dgm:spPr/>
    </dgm:pt>
    <dgm:pt modelId="{C3374F25-7973-3A4B-B974-6911EA4FACD0}" type="pres">
      <dgm:prSet presAssocID="{BB805C3B-4DEC-4DB6-89D9-1D16D815AC22}" presName="Name13" presStyleLbl="parChTrans1D2" presStyleIdx="10" presStyleCnt="15"/>
      <dgm:spPr/>
    </dgm:pt>
    <dgm:pt modelId="{3CCF7F15-6142-B840-B4E2-7457BB2EF5AF}" type="pres">
      <dgm:prSet presAssocID="{27BAAB57-38EB-4636-8CF8-55E87B5ED6CC}" presName="childText" presStyleLbl="bgAcc1" presStyleIdx="10" presStyleCnt="15">
        <dgm:presLayoutVars>
          <dgm:bulletEnabled val="1"/>
        </dgm:presLayoutVars>
      </dgm:prSet>
      <dgm:spPr/>
    </dgm:pt>
    <dgm:pt modelId="{D92E4CBA-5555-EB46-ACFF-99D863B8ED8C}" type="pres">
      <dgm:prSet presAssocID="{89A89209-67BC-40B9-A557-66AE39983EA4}" presName="root" presStyleCnt="0"/>
      <dgm:spPr/>
    </dgm:pt>
    <dgm:pt modelId="{24613635-7127-5742-8CEC-DE3D9000328D}" type="pres">
      <dgm:prSet presAssocID="{89A89209-67BC-40B9-A557-66AE39983EA4}" presName="rootComposite" presStyleCnt="0"/>
      <dgm:spPr/>
    </dgm:pt>
    <dgm:pt modelId="{7C594044-5399-014C-9DE6-078A47E34194}" type="pres">
      <dgm:prSet presAssocID="{89A89209-67BC-40B9-A557-66AE39983EA4}" presName="rootText" presStyleLbl="node1" presStyleIdx="4" presStyleCnt="7"/>
      <dgm:spPr/>
    </dgm:pt>
    <dgm:pt modelId="{C605DEF6-8351-E04A-B91F-301A6E48615C}" type="pres">
      <dgm:prSet presAssocID="{89A89209-67BC-40B9-A557-66AE39983EA4}" presName="rootConnector" presStyleLbl="node1" presStyleIdx="4" presStyleCnt="7"/>
      <dgm:spPr/>
    </dgm:pt>
    <dgm:pt modelId="{0DEED87A-BEF9-7B41-AD03-C27FF065DE5C}" type="pres">
      <dgm:prSet presAssocID="{89A89209-67BC-40B9-A557-66AE39983EA4}" presName="childShape" presStyleCnt="0"/>
      <dgm:spPr/>
    </dgm:pt>
    <dgm:pt modelId="{5C114BDC-715F-E245-A632-5E0C127A2A53}" type="pres">
      <dgm:prSet presAssocID="{1E7CF55B-5FF5-4B81-924E-CD341F9AE845}" presName="root" presStyleCnt="0"/>
      <dgm:spPr/>
    </dgm:pt>
    <dgm:pt modelId="{22176773-5F85-4E41-9E17-2AA72425DA95}" type="pres">
      <dgm:prSet presAssocID="{1E7CF55B-5FF5-4B81-924E-CD341F9AE845}" presName="rootComposite" presStyleCnt="0"/>
      <dgm:spPr/>
    </dgm:pt>
    <dgm:pt modelId="{4A652781-A034-E640-B90C-74751E53636A}" type="pres">
      <dgm:prSet presAssocID="{1E7CF55B-5FF5-4B81-924E-CD341F9AE845}" presName="rootText" presStyleLbl="node1" presStyleIdx="5" presStyleCnt="7"/>
      <dgm:spPr/>
    </dgm:pt>
    <dgm:pt modelId="{A67322AC-AA26-0046-AF88-C9B8CA9FD4E1}" type="pres">
      <dgm:prSet presAssocID="{1E7CF55B-5FF5-4B81-924E-CD341F9AE845}" presName="rootConnector" presStyleLbl="node1" presStyleIdx="5" presStyleCnt="7"/>
      <dgm:spPr/>
    </dgm:pt>
    <dgm:pt modelId="{4F81709D-BAF0-9549-AF65-5E1387859497}" type="pres">
      <dgm:prSet presAssocID="{1E7CF55B-5FF5-4B81-924E-CD341F9AE845}" presName="childShape" presStyleCnt="0"/>
      <dgm:spPr/>
    </dgm:pt>
    <dgm:pt modelId="{1641C523-E082-2745-84AE-46719B506C35}" type="pres">
      <dgm:prSet presAssocID="{86EB9030-CE1E-4B36-B1F4-8F138D3702EA}" presName="Name13" presStyleLbl="parChTrans1D2" presStyleIdx="11" presStyleCnt="15"/>
      <dgm:spPr/>
    </dgm:pt>
    <dgm:pt modelId="{564C0E4C-AECF-D944-9A79-12D31E2895BB}" type="pres">
      <dgm:prSet presAssocID="{BB931341-D5A4-4B4B-9AC1-A562BD8497A8}" presName="childText" presStyleLbl="bgAcc1" presStyleIdx="11" presStyleCnt="15">
        <dgm:presLayoutVars>
          <dgm:bulletEnabled val="1"/>
        </dgm:presLayoutVars>
      </dgm:prSet>
      <dgm:spPr/>
    </dgm:pt>
    <dgm:pt modelId="{553CD4F5-13AD-CD4A-9845-D41517C004FC}" type="pres">
      <dgm:prSet presAssocID="{C836A324-4511-46BA-A1B6-8A27A589E4A7}" presName="Name13" presStyleLbl="parChTrans1D2" presStyleIdx="12" presStyleCnt="15"/>
      <dgm:spPr/>
    </dgm:pt>
    <dgm:pt modelId="{1635373E-B1DF-9443-8202-60F4D884BEC9}" type="pres">
      <dgm:prSet presAssocID="{023774AF-3A66-4405-9B18-E51C91A2B1F5}" presName="childText" presStyleLbl="bgAcc1" presStyleIdx="12" presStyleCnt="15">
        <dgm:presLayoutVars>
          <dgm:bulletEnabled val="1"/>
        </dgm:presLayoutVars>
      </dgm:prSet>
      <dgm:spPr/>
    </dgm:pt>
    <dgm:pt modelId="{8EB69F4A-6C6E-FF46-A388-8D471FB16052}" type="pres">
      <dgm:prSet presAssocID="{F6E098C3-E1C8-4F75-9E91-2D1A7C90571F}" presName="root" presStyleCnt="0"/>
      <dgm:spPr/>
    </dgm:pt>
    <dgm:pt modelId="{EDB0B2A9-EAE3-934A-812E-65C3D89FFAE2}" type="pres">
      <dgm:prSet presAssocID="{F6E098C3-E1C8-4F75-9E91-2D1A7C90571F}" presName="rootComposite" presStyleCnt="0"/>
      <dgm:spPr/>
    </dgm:pt>
    <dgm:pt modelId="{8199CAB0-9BE4-3C48-9987-12309778E7CD}" type="pres">
      <dgm:prSet presAssocID="{F6E098C3-E1C8-4F75-9E91-2D1A7C90571F}" presName="rootText" presStyleLbl="node1" presStyleIdx="6" presStyleCnt="7"/>
      <dgm:spPr/>
    </dgm:pt>
    <dgm:pt modelId="{82E07B73-752C-1444-A490-3F2A7F27BBF8}" type="pres">
      <dgm:prSet presAssocID="{F6E098C3-E1C8-4F75-9E91-2D1A7C90571F}" presName="rootConnector" presStyleLbl="node1" presStyleIdx="6" presStyleCnt="7"/>
      <dgm:spPr/>
    </dgm:pt>
    <dgm:pt modelId="{C9D5569A-A7D4-F94B-A69F-0ADCDCD31635}" type="pres">
      <dgm:prSet presAssocID="{F6E098C3-E1C8-4F75-9E91-2D1A7C90571F}" presName="childShape" presStyleCnt="0"/>
      <dgm:spPr/>
    </dgm:pt>
    <dgm:pt modelId="{65B511BE-FAD7-054A-AA7A-E77669A1C01A}" type="pres">
      <dgm:prSet presAssocID="{50690151-C863-49FB-97C9-1BA14BDA44B3}" presName="Name13" presStyleLbl="parChTrans1D2" presStyleIdx="13" presStyleCnt="15"/>
      <dgm:spPr/>
    </dgm:pt>
    <dgm:pt modelId="{EFFC860B-15A7-8A4B-84CC-975F319365BD}" type="pres">
      <dgm:prSet presAssocID="{C87D7063-8F7B-4C36-AD4F-0749FDAA972D}" presName="childText" presStyleLbl="bgAcc1" presStyleIdx="13" presStyleCnt="15">
        <dgm:presLayoutVars>
          <dgm:bulletEnabled val="1"/>
        </dgm:presLayoutVars>
      </dgm:prSet>
      <dgm:spPr/>
    </dgm:pt>
    <dgm:pt modelId="{CA6CA9E3-0FB1-524B-B4C7-2879D5795703}" type="pres">
      <dgm:prSet presAssocID="{73F6F5BE-DB96-46DF-BCFE-F25C6A030F44}" presName="Name13" presStyleLbl="parChTrans1D2" presStyleIdx="14" presStyleCnt="15"/>
      <dgm:spPr/>
    </dgm:pt>
    <dgm:pt modelId="{C951FA6B-7861-AC46-8742-75BD0202A52F}" type="pres">
      <dgm:prSet presAssocID="{E6AB1CFF-3344-42E9-9B84-EA8BF4E8C9FF}" presName="childText" presStyleLbl="bgAcc1" presStyleIdx="14" presStyleCnt="15">
        <dgm:presLayoutVars>
          <dgm:bulletEnabled val="1"/>
        </dgm:presLayoutVars>
      </dgm:prSet>
      <dgm:spPr/>
    </dgm:pt>
  </dgm:ptLst>
  <dgm:cxnLst>
    <dgm:cxn modelId="{E031C500-35B9-204C-B7D2-34975287B544}" type="presOf" srcId="{86EB9030-CE1E-4B36-B1F4-8F138D3702EA}" destId="{1641C523-E082-2745-84AE-46719B506C35}" srcOrd="0" destOrd="0" presId="urn:microsoft.com/office/officeart/2005/8/layout/hierarchy3"/>
    <dgm:cxn modelId="{FBD3F003-171D-F540-A9D3-50B724C47D71}" type="presOf" srcId="{D50D537B-A80F-4FEE-A7AA-2C1492C651E5}" destId="{462A2627-C9EB-8049-B0C9-8B5D71201E49}" srcOrd="0" destOrd="0" presId="urn:microsoft.com/office/officeart/2005/8/layout/hierarchy3"/>
    <dgm:cxn modelId="{D6E46908-98BD-442D-AA4E-846A3BF16D3B}" srcId="{2893C810-12FF-4BF4-A340-FF5C336C2115}" destId="{9CE77514-A6AB-4A82-8FF8-46EA04785516}" srcOrd="0" destOrd="0" parTransId="{3AA4EB69-09A7-40DE-9A28-D74083F46159}" sibTransId="{41F2D501-ADD8-4702-B703-A09826FC3DB9}"/>
    <dgm:cxn modelId="{1ED1A81D-5616-1B43-967C-53F964614D77}" type="presOf" srcId="{023774AF-3A66-4405-9B18-E51C91A2B1F5}" destId="{1635373E-B1DF-9443-8202-60F4D884BEC9}" srcOrd="0" destOrd="0" presId="urn:microsoft.com/office/officeart/2005/8/layout/hierarchy3"/>
    <dgm:cxn modelId="{7CC7131F-5A8E-4FAB-A586-B517E00C8111}" srcId="{C148E881-88FE-4AFF-88FD-BEFB1EB0A73A}" destId="{88D3C33D-7F12-48D2-97B3-807614F92706}" srcOrd="0" destOrd="0" parTransId="{C0595105-2D74-40BF-BC6A-6D0AA89CE718}" sibTransId="{A7775021-DA46-4237-B33E-0C4DA9534338}"/>
    <dgm:cxn modelId="{3E92E31F-5C90-4FCC-8C5D-23BEEA744545}" srcId="{2893C810-12FF-4BF4-A340-FF5C336C2115}" destId="{D50D537B-A80F-4FEE-A7AA-2C1492C651E5}" srcOrd="2" destOrd="0" parTransId="{1FB34A23-8CA1-4A04-8437-1ECB102A926F}" sibTransId="{CD8E70F9-FE42-4D71-92CC-394CFED58B9E}"/>
    <dgm:cxn modelId="{2D5EC921-C65D-A94D-B9F1-D28F7D586422}" type="presOf" srcId="{F6E098C3-E1C8-4F75-9E91-2D1A7C90571F}" destId="{82E07B73-752C-1444-A490-3F2A7F27BBF8}" srcOrd="1" destOrd="0" presId="urn:microsoft.com/office/officeart/2005/8/layout/hierarchy3"/>
    <dgm:cxn modelId="{EEAFC122-3754-7D42-80DB-314D01907B79}" type="presOf" srcId="{19FB7CE4-FF1F-4B05-9094-4E98CFFAD536}" destId="{2D23439A-FC49-E74F-8D03-1327D44C7CA9}" srcOrd="0" destOrd="0" presId="urn:microsoft.com/office/officeart/2005/8/layout/hierarchy3"/>
    <dgm:cxn modelId="{B6E10426-281F-864B-BE69-3371156E9968}" type="presOf" srcId="{19FB7CE4-FF1F-4B05-9094-4E98CFFAD536}" destId="{1034D720-8E30-834B-86F4-9D57E592FEB4}" srcOrd="1" destOrd="0" presId="urn:microsoft.com/office/officeart/2005/8/layout/hierarchy3"/>
    <dgm:cxn modelId="{DAE54128-3330-46B8-A3EB-8A4EA8C4167E}" srcId="{88D3C33D-7F12-48D2-97B3-807614F92706}" destId="{88848453-8FBB-4C19-95BA-7AB7E9632D88}" srcOrd="0" destOrd="0" parTransId="{E1FDE661-AC0F-4572-AF2B-59AB839DBB32}" sibTransId="{FE5404D0-F68F-493F-930F-F40EA05CBFB5}"/>
    <dgm:cxn modelId="{69C38B29-517F-B841-A889-2A7D235C8590}" type="presOf" srcId="{2893C810-12FF-4BF4-A340-FF5C336C2115}" destId="{DA112B56-194A-1846-AB12-DA41125F72DA}" srcOrd="1" destOrd="0" presId="urn:microsoft.com/office/officeart/2005/8/layout/hierarchy3"/>
    <dgm:cxn modelId="{8C76092A-C093-464D-8B47-E32B92922337}" type="presOf" srcId="{C15AC31B-ED87-4870-B281-37FBFC5F94B1}" destId="{9586C6AE-3E68-064C-88DF-D855F2E009D0}" srcOrd="0" destOrd="0" presId="urn:microsoft.com/office/officeart/2005/8/layout/hierarchy3"/>
    <dgm:cxn modelId="{050ADF30-2D03-4039-9E62-9B8D53642D58}" srcId="{19FB7CE4-FF1F-4B05-9094-4E98CFFAD536}" destId="{260241C4-AF74-4F86-A600-22C32157A3E7}" srcOrd="1" destOrd="0" parTransId="{1A528BD5-4CB0-4C84-BD08-7970A85367E8}" sibTransId="{27F3D923-9246-473A-8DDB-C74B30CC56CA}"/>
    <dgm:cxn modelId="{82C1A332-CA3D-2A43-9B47-F34FF944D5D7}" type="presOf" srcId="{9C256B63-3529-408D-9EBD-2A3A40979441}" destId="{91D227C8-CF40-ED43-A31B-908CCFE7BE69}" srcOrd="0" destOrd="0" presId="urn:microsoft.com/office/officeart/2005/8/layout/hierarchy3"/>
    <dgm:cxn modelId="{8A89BE32-32BA-784D-9C8F-9236CF9CF392}" type="presOf" srcId="{1E7CF55B-5FF5-4B81-924E-CD341F9AE845}" destId="{4A652781-A034-E640-B90C-74751E53636A}" srcOrd="0" destOrd="0" presId="urn:microsoft.com/office/officeart/2005/8/layout/hierarchy3"/>
    <dgm:cxn modelId="{70DA7335-9A0D-B84E-A6F1-8ECBA5A5598D}" type="presOf" srcId="{88D3C33D-7F12-48D2-97B3-807614F92706}" destId="{0076E27C-C6AF-1440-AB74-EDC9D0D9F172}" srcOrd="0" destOrd="0" presId="urn:microsoft.com/office/officeart/2005/8/layout/hierarchy3"/>
    <dgm:cxn modelId="{B542DC37-6330-2B44-8359-A1BBC8410241}" type="presOf" srcId="{FAFA25B4-73CF-4B2A-A477-02F69283B5A4}" destId="{D96D6998-4226-B446-A4F3-F5B74306392F}" srcOrd="0" destOrd="0" presId="urn:microsoft.com/office/officeart/2005/8/layout/hierarchy3"/>
    <dgm:cxn modelId="{E40C1C3A-5873-264C-8FCE-7BCB760E7E0C}" type="presOf" srcId="{1A528BD5-4CB0-4C84-BD08-7970A85367E8}" destId="{41F0E9BD-FFF2-3B46-893D-F5A8588172BE}" srcOrd="0" destOrd="0" presId="urn:microsoft.com/office/officeart/2005/8/layout/hierarchy3"/>
    <dgm:cxn modelId="{B9F93A3C-7E5D-41B7-86E5-A79B92E74F60}" srcId="{C148E881-88FE-4AFF-88FD-BEFB1EB0A73A}" destId="{89A89209-67BC-40B9-A557-66AE39983EA4}" srcOrd="4" destOrd="0" parTransId="{08BDBADE-5217-416D-8874-20119F4F8826}" sibTransId="{E935CDE5-A5A9-41CE-A953-56DDB910E503}"/>
    <dgm:cxn modelId="{3D32443C-47B6-9D45-90F1-0D8E2CF72997}" type="presOf" srcId="{C836A324-4511-46BA-A1B6-8A27A589E4A7}" destId="{553CD4F5-13AD-CD4A-9845-D41517C004FC}" srcOrd="0" destOrd="0" presId="urn:microsoft.com/office/officeart/2005/8/layout/hierarchy3"/>
    <dgm:cxn modelId="{1D28603C-CFBD-3944-8172-86C64BA71885}" type="presOf" srcId="{E6AB1CFF-3344-42E9-9B84-EA8BF4E8C9FF}" destId="{C951FA6B-7861-AC46-8742-75BD0202A52F}" srcOrd="0" destOrd="0" presId="urn:microsoft.com/office/officeart/2005/8/layout/hierarchy3"/>
    <dgm:cxn modelId="{66976042-6EBE-B94B-812D-5DE5942A948F}" type="presOf" srcId="{9CE77514-A6AB-4A82-8FF8-46EA04785516}" destId="{182D0214-D416-784A-9E76-2C5B58CB8889}" srcOrd="0" destOrd="0" presId="urn:microsoft.com/office/officeart/2005/8/layout/hierarchy3"/>
    <dgm:cxn modelId="{5A97B546-3305-8C49-AABC-1C65E3A33739}" type="presOf" srcId="{49BFF15A-09C3-4041-A4BC-3FC07E0FAB37}" destId="{37D9A0AB-0D58-1344-A69B-D054111E936E}" srcOrd="0" destOrd="0" presId="urn:microsoft.com/office/officeart/2005/8/layout/hierarchy3"/>
    <dgm:cxn modelId="{D0A5C44D-C2B2-4CF9-A510-0D12E75807CF}" srcId="{C148E881-88FE-4AFF-88FD-BEFB1EB0A73A}" destId="{F6E098C3-E1C8-4F75-9E91-2D1A7C90571F}" srcOrd="6" destOrd="0" parTransId="{67D483EE-BC61-4D29-966B-775EED1E75C9}" sibTransId="{983F45CF-42FB-447A-8374-80D4049CC9EF}"/>
    <dgm:cxn modelId="{9D9CF34E-390C-4DFD-BBD5-3D011B200C4E}" srcId="{C148E881-88FE-4AFF-88FD-BEFB1EB0A73A}" destId="{49BFF15A-09C3-4041-A4BC-3FC07E0FAB37}" srcOrd="1" destOrd="0" parTransId="{DAE2F45E-6BE0-4AA7-A0C9-D14546251646}" sibTransId="{B1828BA8-7882-4F80-B041-9BFA0F75035F}"/>
    <dgm:cxn modelId="{26DA9953-15C4-4DF4-BA84-AF1269006C6C}" srcId="{C148E881-88FE-4AFF-88FD-BEFB1EB0A73A}" destId="{19FB7CE4-FF1F-4B05-9094-4E98CFFAD536}" srcOrd="2" destOrd="0" parTransId="{41A17190-6C2D-4B4F-8649-6A92E3231423}" sibTransId="{4945E8CF-0E57-4C1A-B043-CC60FE44EA27}"/>
    <dgm:cxn modelId="{BAAE7154-721D-E646-9E00-4436C0E7A93D}" type="presOf" srcId="{A54BFF91-53F5-44B3-A35E-206F5F0F95F4}" destId="{C70AB958-61D3-B447-878B-291E015CACC2}" srcOrd="0" destOrd="0" presId="urn:microsoft.com/office/officeart/2005/8/layout/hierarchy3"/>
    <dgm:cxn modelId="{45D39454-9252-1F4C-832C-8F1D9E1E94D1}" type="presOf" srcId="{50690151-C863-49FB-97C9-1BA14BDA44B3}" destId="{65B511BE-FAD7-054A-AA7A-E77669A1C01A}" srcOrd="0" destOrd="0" presId="urn:microsoft.com/office/officeart/2005/8/layout/hierarchy3"/>
    <dgm:cxn modelId="{36552358-72E9-0749-8B2D-054B741710CF}" type="presOf" srcId="{89A89209-67BC-40B9-A557-66AE39983EA4}" destId="{7C594044-5399-014C-9DE6-078A47E34194}" srcOrd="0" destOrd="0" presId="urn:microsoft.com/office/officeart/2005/8/layout/hierarchy3"/>
    <dgm:cxn modelId="{942ADE58-CADC-1241-9ABA-F4C8FFCB673F}" type="presOf" srcId="{1FB34A23-8CA1-4A04-8437-1ECB102A926F}" destId="{28A86EEA-F40F-B542-995E-7FEC8B8860D4}" srcOrd="0" destOrd="0" presId="urn:microsoft.com/office/officeart/2005/8/layout/hierarchy3"/>
    <dgm:cxn modelId="{F968B063-3FA3-1B49-B5AD-B74A12A1CB62}" type="presOf" srcId="{F6E098C3-E1C8-4F75-9E91-2D1A7C90571F}" destId="{8199CAB0-9BE4-3C48-9987-12309778E7CD}" srcOrd="0" destOrd="0" presId="urn:microsoft.com/office/officeart/2005/8/layout/hierarchy3"/>
    <dgm:cxn modelId="{4C2C6D69-3E32-45C7-A78E-6EB8A13A277C}" srcId="{F6E098C3-E1C8-4F75-9E91-2D1A7C90571F}" destId="{C87D7063-8F7B-4C36-AD4F-0749FDAA972D}" srcOrd="0" destOrd="0" parTransId="{50690151-C863-49FB-97C9-1BA14BDA44B3}" sibTransId="{63697568-2C7D-45F0-8433-708598D23E2C}"/>
    <dgm:cxn modelId="{2D891B6C-0E16-D647-B189-BD35F3FC317F}" type="presOf" srcId="{88D3C33D-7F12-48D2-97B3-807614F92706}" destId="{1CBD892D-DCCD-5942-BAD8-C4F955F81ABA}" srcOrd="1" destOrd="0" presId="urn:microsoft.com/office/officeart/2005/8/layout/hierarchy3"/>
    <dgm:cxn modelId="{F5D2B56D-D464-497A-A3ED-DDF7EAAB7F48}" srcId="{C148E881-88FE-4AFF-88FD-BEFB1EB0A73A}" destId="{2893C810-12FF-4BF4-A340-FF5C336C2115}" srcOrd="3" destOrd="0" parTransId="{51CC3091-829D-4AEA-B648-D10DF2F356B8}" sibTransId="{17D8945B-3E9F-40E6-A4FE-0E0F58DA0648}"/>
    <dgm:cxn modelId="{F4851B74-BFF3-D74E-8EF6-E6D199B706F3}" type="presOf" srcId="{2893C810-12FF-4BF4-A340-FF5C336C2115}" destId="{C5EF6556-3D38-3441-BA3B-046EE2112733}" srcOrd="0" destOrd="0" presId="urn:microsoft.com/office/officeart/2005/8/layout/hierarchy3"/>
    <dgm:cxn modelId="{DA485576-C59B-5D46-BB36-1A44E469D571}" type="presOf" srcId="{73F6F5BE-DB96-46DF-BCFE-F25C6A030F44}" destId="{CA6CA9E3-0FB1-524B-B4C7-2879D5795703}" srcOrd="0" destOrd="0" presId="urn:microsoft.com/office/officeart/2005/8/layout/hierarchy3"/>
    <dgm:cxn modelId="{00DC338F-44DC-B847-840E-B1E144D90E51}" type="presOf" srcId="{E1FDE661-AC0F-4572-AF2B-59AB839DBB32}" destId="{77D317C5-9A66-1842-A016-CDA734813F2F}" srcOrd="0" destOrd="0" presId="urn:microsoft.com/office/officeart/2005/8/layout/hierarchy3"/>
    <dgm:cxn modelId="{DCBB8990-2570-4B7B-AB22-061ADEF64DE8}" srcId="{19FB7CE4-FF1F-4B05-9094-4E98CFFAD536}" destId="{846AC0F1-779F-4757-B87F-4EA9D8649843}" srcOrd="2" destOrd="0" parTransId="{66ACDC7B-A146-48E5-9A0D-B117F39A8C21}" sibTransId="{1F1CD88E-91A6-43A7-9DFF-8E42E469C909}"/>
    <dgm:cxn modelId="{03650991-2603-C248-9EDF-4FFE35DDD073}" type="presOf" srcId="{BB931341-D5A4-4B4B-9AC1-A562BD8497A8}" destId="{564C0E4C-AECF-D944-9A79-12D31E2895BB}" srcOrd="0" destOrd="0" presId="urn:microsoft.com/office/officeart/2005/8/layout/hierarchy3"/>
    <dgm:cxn modelId="{C4C38092-0039-4C70-A65A-158C9DEF43D1}" srcId="{49BFF15A-09C3-4041-A4BC-3FC07E0FAB37}" destId="{98A2D9A2-8CB5-43DE-AD7D-68503CB5E1BD}" srcOrd="1" destOrd="0" parTransId="{D36886BD-2A09-4645-BCA3-EC90A802A942}" sibTransId="{F8436FF4-CDD3-4267-8DFE-F57C22925559}"/>
    <dgm:cxn modelId="{218DC199-BA2D-4ED1-B021-BD8488D0C09C}" srcId="{88D3C33D-7F12-48D2-97B3-807614F92706}" destId="{9C256B63-3529-408D-9EBD-2A3A40979441}" srcOrd="1" destOrd="0" parTransId="{FAFA25B4-73CF-4B2A-A477-02F69283B5A4}" sibTransId="{B0B8F27B-99F9-4FF0-BF7A-DD3ED6BC7D53}"/>
    <dgm:cxn modelId="{6E9DE39A-3556-674E-AADC-9C4C6AD1FB0A}" type="presOf" srcId="{66ACDC7B-A146-48E5-9A0D-B117F39A8C21}" destId="{6834785E-3147-EA45-8CF8-FDC6CBCF462D}" srcOrd="0" destOrd="0" presId="urn:microsoft.com/office/officeart/2005/8/layout/hierarchy3"/>
    <dgm:cxn modelId="{5254AC9E-6291-2843-8810-15DA30A5C2E9}" type="presOf" srcId="{49BFF15A-09C3-4041-A4BC-3FC07E0FAB37}" destId="{0827AD0C-C14F-3340-B2DD-A850454076C3}" srcOrd="1" destOrd="0" presId="urn:microsoft.com/office/officeart/2005/8/layout/hierarchy3"/>
    <dgm:cxn modelId="{B86BA8A3-6FEA-4BDE-B329-4D8D6E3F2855}" srcId="{F6E098C3-E1C8-4F75-9E91-2D1A7C90571F}" destId="{E6AB1CFF-3344-42E9-9B84-EA8BF4E8C9FF}" srcOrd="1" destOrd="0" parTransId="{73F6F5BE-DB96-46DF-BCFE-F25C6A030F44}" sibTransId="{F16488AC-68A2-4AA6-9B14-CD5C51A130EF}"/>
    <dgm:cxn modelId="{C2D50AA9-8AD7-DD4C-BAC5-3657D712E191}" type="presOf" srcId="{89A89209-67BC-40B9-A557-66AE39983EA4}" destId="{C605DEF6-8351-E04A-B91F-301A6E48615C}" srcOrd="1" destOrd="0" presId="urn:microsoft.com/office/officeart/2005/8/layout/hierarchy3"/>
    <dgm:cxn modelId="{937CB2AC-6BD4-5B4B-885E-B0E938971A92}" type="presOf" srcId="{C148E881-88FE-4AFF-88FD-BEFB1EB0A73A}" destId="{B337ED78-65C8-794C-86E0-FE82DB3C5F5D}" srcOrd="0" destOrd="0" presId="urn:microsoft.com/office/officeart/2005/8/layout/hierarchy3"/>
    <dgm:cxn modelId="{9225CAAF-8480-0F4B-84F7-FBF066B5FA60}" type="presOf" srcId="{D36886BD-2A09-4645-BCA3-EC90A802A942}" destId="{3D3F779D-21B4-E147-9914-7F9EBBEAEE46}" srcOrd="0" destOrd="0" presId="urn:microsoft.com/office/officeart/2005/8/layout/hierarchy3"/>
    <dgm:cxn modelId="{F72F9EBC-05D8-784A-A432-729E55549842}" type="presOf" srcId="{846AC0F1-779F-4757-B87F-4EA9D8649843}" destId="{A6CFC756-7E72-9F4A-94C2-40C535539259}" srcOrd="0" destOrd="0" presId="urn:microsoft.com/office/officeart/2005/8/layout/hierarchy3"/>
    <dgm:cxn modelId="{AE08E8C6-3CAA-4047-8380-E341F7B504E7}" srcId="{2893C810-12FF-4BF4-A340-FF5C336C2115}" destId="{C09AE399-95BD-4917-BC9D-EFB33E7E9435}" srcOrd="1" destOrd="0" parTransId="{57512194-4C3F-4C6C-BBD9-3EEC48EB3BAF}" sibTransId="{63527337-C51E-4C58-B744-DC98A90DF616}"/>
    <dgm:cxn modelId="{4372D0C8-7203-FB46-92B2-CB8391AF9145}" type="presOf" srcId="{88848453-8FBB-4C19-95BA-7AB7E9632D88}" destId="{E0DD1804-7F9F-344C-A852-3879F1F0D6F1}" srcOrd="0" destOrd="0" presId="urn:microsoft.com/office/officeart/2005/8/layout/hierarchy3"/>
    <dgm:cxn modelId="{DA4BECC9-64E7-7941-BD11-6559164857AA}" type="presOf" srcId="{C09AE399-95BD-4917-BC9D-EFB33E7E9435}" destId="{5619DE2F-3F67-0941-808B-EEB70A4953AF}" srcOrd="0" destOrd="0" presId="urn:microsoft.com/office/officeart/2005/8/layout/hierarchy3"/>
    <dgm:cxn modelId="{74587BCA-E282-3C42-90E8-6F7F373B4DB0}" type="presOf" srcId="{98A2D9A2-8CB5-43DE-AD7D-68503CB5E1BD}" destId="{12DBC714-A003-A440-91DD-67AC060EE876}" srcOrd="0" destOrd="0" presId="urn:microsoft.com/office/officeart/2005/8/layout/hierarchy3"/>
    <dgm:cxn modelId="{99EA01CB-8B59-064E-B564-F0EA9398239B}" type="presOf" srcId="{C87D7063-8F7B-4C36-AD4F-0749FDAA972D}" destId="{EFFC860B-15A7-8A4B-84CC-975F319365BD}" srcOrd="0" destOrd="0" presId="urn:microsoft.com/office/officeart/2005/8/layout/hierarchy3"/>
    <dgm:cxn modelId="{287B64CD-D1A9-074B-9976-B08100982F9F}" type="presOf" srcId="{09EAB8AD-CF5E-4DB0-9855-AE0A7ACF320A}" destId="{32547778-716A-7F45-8FAF-E3B8CCECABE8}" srcOrd="0" destOrd="0" presId="urn:microsoft.com/office/officeart/2005/8/layout/hierarchy3"/>
    <dgm:cxn modelId="{E1474DCE-A842-9943-B184-F79C0025CFFC}" type="presOf" srcId="{27BAAB57-38EB-4636-8CF8-55E87B5ED6CC}" destId="{3CCF7F15-6142-B840-B4E2-7457BB2EF5AF}" srcOrd="0" destOrd="0" presId="urn:microsoft.com/office/officeart/2005/8/layout/hierarchy3"/>
    <dgm:cxn modelId="{E873B7CE-740C-4385-A0FA-9F2CE27B88F6}" srcId="{C148E881-88FE-4AFF-88FD-BEFB1EB0A73A}" destId="{1E7CF55B-5FF5-4B81-924E-CD341F9AE845}" srcOrd="5" destOrd="0" parTransId="{2098AC1C-D55A-457D-96BC-966BCF5D64B4}" sibTransId="{740C6C04-F136-4040-BB77-13AD58CF63E4}"/>
    <dgm:cxn modelId="{19FB38D3-B4C5-48CA-A83F-2CD9FA0CF43C}" srcId="{49BFF15A-09C3-4041-A4BC-3FC07E0FAB37}" destId="{A54BFF91-53F5-44B3-A35E-206F5F0F95F4}" srcOrd="0" destOrd="0" parTransId="{DC049DB7-4478-4F9A-8995-1F95082CD9E0}" sibTransId="{FF404C4F-DDFE-4A3E-BF15-944FE2F3B7E7}"/>
    <dgm:cxn modelId="{EF6A56D7-4994-40DA-AD07-8AA11B268B62}" srcId="{1E7CF55B-5FF5-4B81-924E-CD341F9AE845}" destId="{023774AF-3A66-4405-9B18-E51C91A2B1F5}" srcOrd="1" destOrd="0" parTransId="{C836A324-4511-46BA-A1B6-8A27A589E4A7}" sibTransId="{9F8AFAD9-955C-4F11-8BDC-3CD3138F581E}"/>
    <dgm:cxn modelId="{E06423E7-F56D-5C40-930E-E1BD7DAB9769}" type="presOf" srcId="{DC049DB7-4478-4F9A-8995-1F95082CD9E0}" destId="{B5627B1E-320D-484A-8669-1802CB11E9CA}" srcOrd="0" destOrd="0" presId="urn:microsoft.com/office/officeart/2005/8/layout/hierarchy3"/>
    <dgm:cxn modelId="{E275D7E7-A05B-094B-A1AD-0E9C10ECB5AF}" type="presOf" srcId="{1E7CF55B-5FF5-4B81-924E-CD341F9AE845}" destId="{A67322AC-AA26-0046-AF88-C9B8CA9FD4E1}" srcOrd="1" destOrd="0" presId="urn:microsoft.com/office/officeart/2005/8/layout/hierarchy3"/>
    <dgm:cxn modelId="{65A9B6EA-D937-8343-B7ED-CA5DDA43E13D}" type="presOf" srcId="{260241C4-AF74-4F86-A600-22C32157A3E7}" destId="{3128A043-4DD0-4E43-8E10-0581622F100B}" srcOrd="0" destOrd="0" presId="urn:microsoft.com/office/officeart/2005/8/layout/hierarchy3"/>
    <dgm:cxn modelId="{60AA95EB-ADB9-1C42-A357-BB876C56B3DB}" type="presOf" srcId="{57512194-4C3F-4C6C-BBD9-3EEC48EB3BAF}" destId="{64510CE0-ACEC-534B-B2EC-C56D4CA5D32C}" srcOrd="0" destOrd="0" presId="urn:microsoft.com/office/officeart/2005/8/layout/hierarchy3"/>
    <dgm:cxn modelId="{64F010EC-CE34-4717-8EC1-DAF8DEBB72EE}" srcId="{19FB7CE4-FF1F-4B05-9094-4E98CFFAD536}" destId="{C15AC31B-ED87-4870-B281-37FBFC5F94B1}" srcOrd="0" destOrd="0" parTransId="{09EAB8AD-CF5E-4DB0-9855-AE0A7ACF320A}" sibTransId="{AB931C75-5ACA-4722-80C3-F1F79E3200CC}"/>
    <dgm:cxn modelId="{5EA812EC-3F4A-4E2F-90F8-9B743B2C2981}" srcId="{2893C810-12FF-4BF4-A340-FF5C336C2115}" destId="{27BAAB57-38EB-4636-8CF8-55E87B5ED6CC}" srcOrd="3" destOrd="0" parTransId="{BB805C3B-4DEC-4DB6-89D9-1D16D815AC22}" sibTransId="{54E36461-A0B9-4A7B-A5F4-798C6BDE9397}"/>
    <dgm:cxn modelId="{739F54FB-90A6-4676-A42E-72AE25BF26FC}" srcId="{1E7CF55B-5FF5-4B81-924E-CD341F9AE845}" destId="{BB931341-D5A4-4B4B-9AC1-A562BD8497A8}" srcOrd="0" destOrd="0" parTransId="{86EB9030-CE1E-4B36-B1F4-8F138D3702EA}" sibTransId="{1F8CE0CE-B58A-4474-B6E9-ADB31077A9D9}"/>
    <dgm:cxn modelId="{180989FB-7617-1B47-822D-CC5AC56E5D95}" type="presOf" srcId="{3AA4EB69-09A7-40DE-9A28-D74083F46159}" destId="{E1EDD947-F577-1446-8DD2-EAB17FEB2F89}" srcOrd="0" destOrd="0" presId="urn:microsoft.com/office/officeart/2005/8/layout/hierarchy3"/>
    <dgm:cxn modelId="{C2A068FD-5AC9-9548-856D-53DA46C592A5}" type="presOf" srcId="{BB805C3B-4DEC-4DB6-89D9-1D16D815AC22}" destId="{C3374F25-7973-3A4B-B974-6911EA4FACD0}" srcOrd="0" destOrd="0" presId="urn:microsoft.com/office/officeart/2005/8/layout/hierarchy3"/>
    <dgm:cxn modelId="{ABB375B1-80FF-324F-8DAC-49EBD2DCEA44}" type="presParOf" srcId="{B337ED78-65C8-794C-86E0-FE82DB3C5F5D}" destId="{22D63CC4-27A2-B44D-AAF8-1DAFAA6FCD51}" srcOrd="0" destOrd="0" presId="urn:microsoft.com/office/officeart/2005/8/layout/hierarchy3"/>
    <dgm:cxn modelId="{316CA45B-09B2-8347-A073-950AC00CD41C}" type="presParOf" srcId="{22D63CC4-27A2-B44D-AAF8-1DAFAA6FCD51}" destId="{B395E67C-2CC6-CE4A-A782-A44C6A08DC35}" srcOrd="0" destOrd="0" presId="urn:microsoft.com/office/officeart/2005/8/layout/hierarchy3"/>
    <dgm:cxn modelId="{D766672D-C995-C24D-9539-3B428C9103E0}" type="presParOf" srcId="{B395E67C-2CC6-CE4A-A782-A44C6A08DC35}" destId="{0076E27C-C6AF-1440-AB74-EDC9D0D9F172}" srcOrd="0" destOrd="0" presId="urn:microsoft.com/office/officeart/2005/8/layout/hierarchy3"/>
    <dgm:cxn modelId="{7437083D-C23F-2443-92FF-8097BE3669C8}" type="presParOf" srcId="{B395E67C-2CC6-CE4A-A782-A44C6A08DC35}" destId="{1CBD892D-DCCD-5942-BAD8-C4F955F81ABA}" srcOrd="1" destOrd="0" presId="urn:microsoft.com/office/officeart/2005/8/layout/hierarchy3"/>
    <dgm:cxn modelId="{514C86C2-7FEF-1A4A-A961-905133CE7FB9}" type="presParOf" srcId="{22D63CC4-27A2-B44D-AAF8-1DAFAA6FCD51}" destId="{B910DB8E-6FE6-1741-8D81-AAFCC0A88B66}" srcOrd="1" destOrd="0" presId="urn:microsoft.com/office/officeart/2005/8/layout/hierarchy3"/>
    <dgm:cxn modelId="{5A7AB46A-3E03-234F-86C8-34CD9F8E2671}" type="presParOf" srcId="{B910DB8E-6FE6-1741-8D81-AAFCC0A88B66}" destId="{77D317C5-9A66-1842-A016-CDA734813F2F}" srcOrd="0" destOrd="0" presId="urn:microsoft.com/office/officeart/2005/8/layout/hierarchy3"/>
    <dgm:cxn modelId="{445D1C90-35DE-4849-B225-BA6DE480B50B}" type="presParOf" srcId="{B910DB8E-6FE6-1741-8D81-AAFCC0A88B66}" destId="{E0DD1804-7F9F-344C-A852-3879F1F0D6F1}" srcOrd="1" destOrd="0" presId="urn:microsoft.com/office/officeart/2005/8/layout/hierarchy3"/>
    <dgm:cxn modelId="{A0978D84-581C-2041-A468-E54300EAE5FB}" type="presParOf" srcId="{B910DB8E-6FE6-1741-8D81-AAFCC0A88B66}" destId="{D96D6998-4226-B446-A4F3-F5B74306392F}" srcOrd="2" destOrd="0" presId="urn:microsoft.com/office/officeart/2005/8/layout/hierarchy3"/>
    <dgm:cxn modelId="{085233C6-8F2C-D943-B491-BF4A0AF122A4}" type="presParOf" srcId="{B910DB8E-6FE6-1741-8D81-AAFCC0A88B66}" destId="{91D227C8-CF40-ED43-A31B-908CCFE7BE69}" srcOrd="3" destOrd="0" presId="urn:microsoft.com/office/officeart/2005/8/layout/hierarchy3"/>
    <dgm:cxn modelId="{2EC44B6D-6389-7F49-AA21-95178C363D56}" type="presParOf" srcId="{B337ED78-65C8-794C-86E0-FE82DB3C5F5D}" destId="{1B22E250-E55C-5F45-820C-CBA46D2CA7A3}" srcOrd="1" destOrd="0" presId="urn:microsoft.com/office/officeart/2005/8/layout/hierarchy3"/>
    <dgm:cxn modelId="{C46D07FA-2071-5146-8BEB-88C66E1DA753}" type="presParOf" srcId="{1B22E250-E55C-5F45-820C-CBA46D2CA7A3}" destId="{13016557-2918-214E-8515-BA9EEE24F23B}" srcOrd="0" destOrd="0" presId="urn:microsoft.com/office/officeart/2005/8/layout/hierarchy3"/>
    <dgm:cxn modelId="{15C341BE-B810-504E-A630-6633763285CC}" type="presParOf" srcId="{13016557-2918-214E-8515-BA9EEE24F23B}" destId="{37D9A0AB-0D58-1344-A69B-D054111E936E}" srcOrd="0" destOrd="0" presId="urn:microsoft.com/office/officeart/2005/8/layout/hierarchy3"/>
    <dgm:cxn modelId="{440D4EF9-9A3A-B347-A899-31CC62513E73}" type="presParOf" srcId="{13016557-2918-214E-8515-BA9EEE24F23B}" destId="{0827AD0C-C14F-3340-B2DD-A850454076C3}" srcOrd="1" destOrd="0" presId="urn:microsoft.com/office/officeart/2005/8/layout/hierarchy3"/>
    <dgm:cxn modelId="{22CAE4A4-550B-E54C-BF86-5A6FFEC416EF}" type="presParOf" srcId="{1B22E250-E55C-5F45-820C-CBA46D2CA7A3}" destId="{C7FB5D81-00B1-784F-B78B-77087529127B}" srcOrd="1" destOrd="0" presId="urn:microsoft.com/office/officeart/2005/8/layout/hierarchy3"/>
    <dgm:cxn modelId="{6C0A7463-24F1-5748-8031-06FA6AF7D4F4}" type="presParOf" srcId="{C7FB5D81-00B1-784F-B78B-77087529127B}" destId="{B5627B1E-320D-484A-8669-1802CB11E9CA}" srcOrd="0" destOrd="0" presId="urn:microsoft.com/office/officeart/2005/8/layout/hierarchy3"/>
    <dgm:cxn modelId="{DA07834C-6542-4644-B375-216DE495B554}" type="presParOf" srcId="{C7FB5D81-00B1-784F-B78B-77087529127B}" destId="{C70AB958-61D3-B447-878B-291E015CACC2}" srcOrd="1" destOrd="0" presId="urn:microsoft.com/office/officeart/2005/8/layout/hierarchy3"/>
    <dgm:cxn modelId="{28216076-C29D-8447-B91D-43B631E5881B}" type="presParOf" srcId="{C7FB5D81-00B1-784F-B78B-77087529127B}" destId="{3D3F779D-21B4-E147-9914-7F9EBBEAEE46}" srcOrd="2" destOrd="0" presId="urn:microsoft.com/office/officeart/2005/8/layout/hierarchy3"/>
    <dgm:cxn modelId="{7413BB4E-6E47-2B48-B84D-28976A09E9FB}" type="presParOf" srcId="{C7FB5D81-00B1-784F-B78B-77087529127B}" destId="{12DBC714-A003-A440-91DD-67AC060EE876}" srcOrd="3" destOrd="0" presId="urn:microsoft.com/office/officeart/2005/8/layout/hierarchy3"/>
    <dgm:cxn modelId="{B8722EC0-5EFD-224F-A873-2BE7E29989CD}" type="presParOf" srcId="{B337ED78-65C8-794C-86E0-FE82DB3C5F5D}" destId="{510FAC85-CFAB-E64C-8A3B-ACE8126E36D4}" srcOrd="2" destOrd="0" presId="urn:microsoft.com/office/officeart/2005/8/layout/hierarchy3"/>
    <dgm:cxn modelId="{E330CAEA-60C5-D34B-B2DB-B725CFDA54B8}" type="presParOf" srcId="{510FAC85-CFAB-E64C-8A3B-ACE8126E36D4}" destId="{CC61A5EA-763A-AA4E-AE65-3FD79A6255E2}" srcOrd="0" destOrd="0" presId="urn:microsoft.com/office/officeart/2005/8/layout/hierarchy3"/>
    <dgm:cxn modelId="{D1712627-24CC-E649-A0C4-D7BB05B3CCA9}" type="presParOf" srcId="{CC61A5EA-763A-AA4E-AE65-3FD79A6255E2}" destId="{2D23439A-FC49-E74F-8D03-1327D44C7CA9}" srcOrd="0" destOrd="0" presId="urn:microsoft.com/office/officeart/2005/8/layout/hierarchy3"/>
    <dgm:cxn modelId="{515708E8-F19A-DF4D-A385-CE8AC4AD8696}" type="presParOf" srcId="{CC61A5EA-763A-AA4E-AE65-3FD79A6255E2}" destId="{1034D720-8E30-834B-86F4-9D57E592FEB4}" srcOrd="1" destOrd="0" presId="urn:microsoft.com/office/officeart/2005/8/layout/hierarchy3"/>
    <dgm:cxn modelId="{F161DA6C-E10F-DC4A-B2D3-2752DC1ED45B}" type="presParOf" srcId="{510FAC85-CFAB-E64C-8A3B-ACE8126E36D4}" destId="{22FF0125-1E38-454C-934E-E50F3C6B209D}" srcOrd="1" destOrd="0" presId="urn:microsoft.com/office/officeart/2005/8/layout/hierarchy3"/>
    <dgm:cxn modelId="{279E32E8-DEC2-A84E-8EFA-0F0CDAD3D8C7}" type="presParOf" srcId="{22FF0125-1E38-454C-934E-E50F3C6B209D}" destId="{32547778-716A-7F45-8FAF-E3B8CCECABE8}" srcOrd="0" destOrd="0" presId="urn:microsoft.com/office/officeart/2005/8/layout/hierarchy3"/>
    <dgm:cxn modelId="{DA3B59FA-987B-2B40-95EA-AEE9E11B23DC}" type="presParOf" srcId="{22FF0125-1E38-454C-934E-E50F3C6B209D}" destId="{9586C6AE-3E68-064C-88DF-D855F2E009D0}" srcOrd="1" destOrd="0" presId="urn:microsoft.com/office/officeart/2005/8/layout/hierarchy3"/>
    <dgm:cxn modelId="{75FB0056-E4B2-9E42-8EF2-44710EF783FE}" type="presParOf" srcId="{22FF0125-1E38-454C-934E-E50F3C6B209D}" destId="{41F0E9BD-FFF2-3B46-893D-F5A8588172BE}" srcOrd="2" destOrd="0" presId="urn:microsoft.com/office/officeart/2005/8/layout/hierarchy3"/>
    <dgm:cxn modelId="{4C31D0C4-1095-8B4D-8D59-30AFD7934AD8}" type="presParOf" srcId="{22FF0125-1E38-454C-934E-E50F3C6B209D}" destId="{3128A043-4DD0-4E43-8E10-0581622F100B}" srcOrd="3" destOrd="0" presId="urn:microsoft.com/office/officeart/2005/8/layout/hierarchy3"/>
    <dgm:cxn modelId="{8E7A8750-C172-D748-BBFD-BD38608D909C}" type="presParOf" srcId="{22FF0125-1E38-454C-934E-E50F3C6B209D}" destId="{6834785E-3147-EA45-8CF8-FDC6CBCF462D}" srcOrd="4" destOrd="0" presId="urn:microsoft.com/office/officeart/2005/8/layout/hierarchy3"/>
    <dgm:cxn modelId="{AE8D7212-8F79-AC48-98DF-A007510E4E91}" type="presParOf" srcId="{22FF0125-1E38-454C-934E-E50F3C6B209D}" destId="{A6CFC756-7E72-9F4A-94C2-40C535539259}" srcOrd="5" destOrd="0" presId="urn:microsoft.com/office/officeart/2005/8/layout/hierarchy3"/>
    <dgm:cxn modelId="{5AE1D521-8D56-FF4B-B93D-67224724E9C7}" type="presParOf" srcId="{B337ED78-65C8-794C-86E0-FE82DB3C5F5D}" destId="{DA2A0577-FA65-8A4C-8D3F-6671EEC06BB2}" srcOrd="3" destOrd="0" presId="urn:microsoft.com/office/officeart/2005/8/layout/hierarchy3"/>
    <dgm:cxn modelId="{14B6AAF3-5906-3346-B445-3BFDD5E721D7}" type="presParOf" srcId="{DA2A0577-FA65-8A4C-8D3F-6671EEC06BB2}" destId="{EAB2D54F-7201-774C-883C-879FEEEA147A}" srcOrd="0" destOrd="0" presId="urn:microsoft.com/office/officeart/2005/8/layout/hierarchy3"/>
    <dgm:cxn modelId="{C7C5949C-6861-354E-A08C-D1BF7283D708}" type="presParOf" srcId="{EAB2D54F-7201-774C-883C-879FEEEA147A}" destId="{C5EF6556-3D38-3441-BA3B-046EE2112733}" srcOrd="0" destOrd="0" presId="urn:microsoft.com/office/officeart/2005/8/layout/hierarchy3"/>
    <dgm:cxn modelId="{4D8AB4A9-EB15-D247-8C78-445385DCD45B}" type="presParOf" srcId="{EAB2D54F-7201-774C-883C-879FEEEA147A}" destId="{DA112B56-194A-1846-AB12-DA41125F72DA}" srcOrd="1" destOrd="0" presId="urn:microsoft.com/office/officeart/2005/8/layout/hierarchy3"/>
    <dgm:cxn modelId="{1BD09348-DFAB-1C4B-92AD-B31E3BAEAE92}" type="presParOf" srcId="{DA2A0577-FA65-8A4C-8D3F-6671EEC06BB2}" destId="{95AC77A5-5800-FB47-A1FF-0E006625CC57}" srcOrd="1" destOrd="0" presId="urn:microsoft.com/office/officeart/2005/8/layout/hierarchy3"/>
    <dgm:cxn modelId="{65334FD3-0903-9C47-9113-A31C6FFBB2FA}" type="presParOf" srcId="{95AC77A5-5800-FB47-A1FF-0E006625CC57}" destId="{E1EDD947-F577-1446-8DD2-EAB17FEB2F89}" srcOrd="0" destOrd="0" presId="urn:microsoft.com/office/officeart/2005/8/layout/hierarchy3"/>
    <dgm:cxn modelId="{170FF7D5-5352-484F-99C4-236C8F8324B5}" type="presParOf" srcId="{95AC77A5-5800-FB47-A1FF-0E006625CC57}" destId="{182D0214-D416-784A-9E76-2C5B58CB8889}" srcOrd="1" destOrd="0" presId="urn:microsoft.com/office/officeart/2005/8/layout/hierarchy3"/>
    <dgm:cxn modelId="{A9CD44D5-D72F-3846-8375-7FC190978172}" type="presParOf" srcId="{95AC77A5-5800-FB47-A1FF-0E006625CC57}" destId="{64510CE0-ACEC-534B-B2EC-C56D4CA5D32C}" srcOrd="2" destOrd="0" presId="urn:microsoft.com/office/officeart/2005/8/layout/hierarchy3"/>
    <dgm:cxn modelId="{E560F95A-1E06-9E4B-9D7F-5456FEF0AEC2}" type="presParOf" srcId="{95AC77A5-5800-FB47-A1FF-0E006625CC57}" destId="{5619DE2F-3F67-0941-808B-EEB70A4953AF}" srcOrd="3" destOrd="0" presId="urn:microsoft.com/office/officeart/2005/8/layout/hierarchy3"/>
    <dgm:cxn modelId="{45DFC523-3908-5B43-80D7-ACEE1A4D1ABA}" type="presParOf" srcId="{95AC77A5-5800-FB47-A1FF-0E006625CC57}" destId="{28A86EEA-F40F-B542-995E-7FEC8B8860D4}" srcOrd="4" destOrd="0" presId="urn:microsoft.com/office/officeart/2005/8/layout/hierarchy3"/>
    <dgm:cxn modelId="{96AC1EB4-9BD4-5347-9F32-A88EBCF2924F}" type="presParOf" srcId="{95AC77A5-5800-FB47-A1FF-0E006625CC57}" destId="{462A2627-C9EB-8049-B0C9-8B5D71201E49}" srcOrd="5" destOrd="0" presId="urn:microsoft.com/office/officeart/2005/8/layout/hierarchy3"/>
    <dgm:cxn modelId="{2B24FBFE-7931-894C-951F-527B6D9CCE3B}" type="presParOf" srcId="{95AC77A5-5800-FB47-A1FF-0E006625CC57}" destId="{C3374F25-7973-3A4B-B974-6911EA4FACD0}" srcOrd="6" destOrd="0" presId="urn:microsoft.com/office/officeart/2005/8/layout/hierarchy3"/>
    <dgm:cxn modelId="{B10314BD-9B04-BA4C-85A9-4F00672A15B7}" type="presParOf" srcId="{95AC77A5-5800-FB47-A1FF-0E006625CC57}" destId="{3CCF7F15-6142-B840-B4E2-7457BB2EF5AF}" srcOrd="7" destOrd="0" presId="urn:microsoft.com/office/officeart/2005/8/layout/hierarchy3"/>
    <dgm:cxn modelId="{FD598981-4FED-6444-ABF3-20FFABB83533}" type="presParOf" srcId="{B337ED78-65C8-794C-86E0-FE82DB3C5F5D}" destId="{D92E4CBA-5555-EB46-ACFF-99D863B8ED8C}" srcOrd="4" destOrd="0" presId="urn:microsoft.com/office/officeart/2005/8/layout/hierarchy3"/>
    <dgm:cxn modelId="{15DEAE20-92CD-4844-8A84-243258A1ACAB}" type="presParOf" srcId="{D92E4CBA-5555-EB46-ACFF-99D863B8ED8C}" destId="{24613635-7127-5742-8CEC-DE3D9000328D}" srcOrd="0" destOrd="0" presId="urn:microsoft.com/office/officeart/2005/8/layout/hierarchy3"/>
    <dgm:cxn modelId="{61EF60A5-830B-EB44-86A2-3496B52140AE}" type="presParOf" srcId="{24613635-7127-5742-8CEC-DE3D9000328D}" destId="{7C594044-5399-014C-9DE6-078A47E34194}" srcOrd="0" destOrd="0" presId="urn:microsoft.com/office/officeart/2005/8/layout/hierarchy3"/>
    <dgm:cxn modelId="{81498B0D-3542-9A4B-BF11-259549367D1A}" type="presParOf" srcId="{24613635-7127-5742-8CEC-DE3D9000328D}" destId="{C605DEF6-8351-E04A-B91F-301A6E48615C}" srcOrd="1" destOrd="0" presId="urn:microsoft.com/office/officeart/2005/8/layout/hierarchy3"/>
    <dgm:cxn modelId="{CC6AFCDF-7A46-7A47-957B-13ECA29FB2BE}" type="presParOf" srcId="{D92E4CBA-5555-EB46-ACFF-99D863B8ED8C}" destId="{0DEED87A-BEF9-7B41-AD03-C27FF065DE5C}" srcOrd="1" destOrd="0" presId="urn:microsoft.com/office/officeart/2005/8/layout/hierarchy3"/>
    <dgm:cxn modelId="{260B532B-2789-F648-85DE-EF74DB71BB17}" type="presParOf" srcId="{B337ED78-65C8-794C-86E0-FE82DB3C5F5D}" destId="{5C114BDC-715F-E245-A632-5E0C127A2A53}" srcOrd="5" destOrd="0" presId="urn:microsoft.com/office/officeart/2005/8/layout/hierarchy3"/>
    <dgm:cxn modelId="{7449727A-BC15-D24C-A7D5-9B3B1620111C}" type="presParOf" srcId="{5C114BDC-715F-E245-A632-5E0C127A2A53}" destId="{22176773-5F85-4E41-9E17-2AA72425DA95}" srcOrd="0" destOrd="0" presId="urn:microsoft.com/office/officeart/2005/8/layout/hierarchy3"/>
    <dgm:cxn modelId="{C1DE1447-71E1-6A4A-9E77-E5401037E8C1}" type="presParOf" srcId="{22176773-5F85-4E41-9E17-2AA72425DA95}" destId="{4A652781-A034-E640-B90C-74751E53636A}" srcOrd="0" destOrd="0" presId="urn:microsoft.com/office/officeart/2005/8/layout/hierarchy3"/>
    <dgm:cxn modelId="{50E1381D-EDCF-584F-95D6-CE052753A3B2}" type="presParOf" srcId="{22176773-5F85-4E41-9E17-2AA72425DA95}" destId="{A67322AC-AA26-0046-AF88-C9B8CA9FD4E1}" srcOrd="1" destOrd="0" presId="urn:microsoft.com/office/officeart/2005/8/layout/hierarchy3"/>
    <dgm:cxn modelId="{15B16301-9D10-914A-ABB2-B80FD3C57514}" type="presParOf" srcId="{5C114BDC-715F-E245-A632-5E0C127A2A53}" destId="{4F81709D-BAF0-9549-AF65-5E1387859497}" srcOrd="1" destOrd="0" presId="urn:microsoft.com/office/officeart/2005/8/layout/hierarchy3"/>
    <dgm:cxn modelId="{65A9A2E4-7561-B843-9478-11D4FA42129D}" type="presParOf" srcId="{4F81709D-BAF0-9549-AF65-5E1387859497}" destId="{1641C523-E082-2745-84AE-46719B506C35}" srcOrd="0" destOrd="0" presId="urn:microsoft.com/office/officeart/2005/8/layout/hierarchy3"/>
    <dgm:cxn modelId="{CAA08ECA-CB52-3441-9EE5-98ABB7C9386A}" type="presParOf" srcId="{4F81709D-BAF0-9549-AF65-5E1387859497}" destId="{564C0E4C-AECF-D944-9A79-12D31E2895BB}" srcOrd="1" destOrd="0" presId="urn:microsoft.com/office/officeart/2005/8/layout/hierarchy3"/>
    <dgm:cxn modelId="{E5609D60-9314-5040-B014-A218BD494200}" type="presParOf" srcId="{4F81709D-BAF0-9549-AF65-5E1387859497}" destId="{553CD4F5-13AD-CD4A-9845-D41517C004FC}" srcOrd="2" destOrd="0" presId="urn:microsoft.com/office/officeart/2005/8/layout/hierarchy3"/>
    <dgm:cxn modelId="{0A17908D-AB86-5B44-8FCE-9A52038DD697}" type="presParOf" srcId="{4F81709D-BAF0-9549-AF65-5E1387859497}" destId="{1635373E-B1DF-9443-8202-60F4D884BEC9}" srcOrd="3" destOrd="0" presId="urn:microsoft.com/office/officeart/2005/8/layout/hierarchy3"/>
    <dgm:cxn modelId="{7AF0F3A5-F8CF-1C4C-B492-B5D7F62891D5}" type="presParOf" srcId="{B337ED78-65C8-794C-86E0-FE82DB3C5F5D}" destId="{8EB69F4A-6C6E-FF46-A388-8D471FB16052}" srcOrd="6" destOrd="0" presId="urn:microsoft.com/office/officeart/2005/8/layout/hierarchy3"/>
    <dgm:cxn modelId="{737A228E-08F2-D148-B6E9-A715C51C9CCD}" type="presParOf" srcId="{8EB69F4A-6C6E-FF46-A388-8D471FB16052}" destId="{EDB0B2A9-EAE3-934A-812E-65C3D89FFAE2}" srcOrd="0" destOrd="0" presId="urn:microsoft.com/office/officeart/2005/8/layout/hierarchy3"/>
    <dgm:cxn modelId="{BCDEEDC0-5984-2441-AEBE-B63DD8E9F924}" type="presParOf" srcId="{EDB0B2A9-EAE3-934A-812E-65C3D89FFAE2}" destId="{8199CAB0-9BE4-3C48-9987-12309778E7CD}" srcOrd="0" destOrd="0" presId="urn:microsoft.com/office/officeart/2005/8/layout/hierarchy3"/>
    <dgm:cxn modelId="{6B4A6A62-2D7A-4441-A1C9-7DCBC2A2B3A5}" type="presParOf" srcId="{EDB0B2A9-EAE3-934A-812E-65C3D89FFAE2}" destId="{82E07B73-752C-1444-A490-3F2A7F27BBF8}" srcOrd="1" destOrd="0" presId="urn:microsoft.com/office/officeart/2005/8/layout/hierarchy3"/>
    <dgm:cxn modelId="{9FE3F564-3923-8048-AA0C-555BBC892B13}" type="presParOf" srcId="{8EB69F4A-6C6E-FF46-A388-8D471FB16052}" destId="{C9D5569A-A7D4-F94B-A69F-0ADCDCD31635}" srcOrd="1" destOrd="0" presId="urn:microsoft.com/office/officeart/2005/8/layout/hierarchy3"/>
    <dgm:cxn modelId="{8C035F0D-C3A9-E64F-A4B0-035C68549B9B}" type="presParOf" srcId="{C9D5569A-A7D4-F94B-A69F-0ADCDCD31635}" destId="{65B511BE-FAD7-054A-AA7A-E77669A1C01A}" srcOrd="0" destOrd="0" presId="urn:microsoft.com/office/officeart/2005/8/layout/hierarchy3"/>
    <dgm:cxn modelId="{0F15608D-889B-D94E-BA18-B3BECA4D4C58}" type="presParOf" srcId="{C9D5569A-A7D4-F94B-A69F-0ADCDCD31635}" destId="{EFFC860B-15A7-8A4B-84CC-975F319365BD}" srcOrd="1" destOrd="0" presId="urn:microsoft.com/office/officeart/2005/8/layout/hierarchy3"/>
    <dgm:cxn modelId="{E81588EA-7064-C541-91A1-0A849B99639C}" type="presParOf" srcId="{C9D5569A-A7D4-F94B-A69F-0ADCDCD31635}" destId="{CA6CA9E3-0FB1-524B-B4C7-2879D5795703}" srcOrd="2" destOrd="0" presId="urn:microsoft.com/office/officeart/2005/8/layout/hierarchy3"/>
    <dgm:cxn modelId="{ACD390CC-FF13-7E49-B0F1-B94C38ED1DD8}" type="presParOf" srcId="{C9D5569A-A7D4-F94B-A69F-0ADCDCD31635}" destId="{C951FA6B-7861-AC46-8742-75BD0202A52F}"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FBBBBD1-3D63-423E-9117-C392AAC43D8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F008718F-688C-490B-B36A-1C78B6E24109}">
      <dgm:prSet/>
      <dgm:spPr/>
      <dgm:t>
        <a:bodyPr/>
        <a:lstStyle/>
        <a:p>
          <a:r>
            <a:rPr lang="en-US" b="0" i="0"/>
            <a:t>The RAG system interacts with humans through a command-line interface (CLI). The user runs the Python script and enters questions when prompted.</a:t>
          </a:r>
          <a:endParaRPr lang="en-US"/>
        </a:p>
      </dgm:t>
    </dgm:pt>
    <dgm:pt modelId="{0ECD69E3-C248-45DB-9BB9-916DE4AF7178}" type="parTrans" cxnId="{B267C007-5C6F-4726-BC60-DE55D4068F3E}">
      <dgm:prSet/>
      <dgm:spPr/>
      <dgm:t>
        <a:bodyPr/>
        <a:lstStyle/>
        <a:p>
          <a:endParaRPr lang="en-US"/>
        </a:p>
      </dgm:t>
    </dgm:pt>
    <dgm:pt modelId="{05B4FE63-0B77-4A26-9A02-0EF3D3BEB629}" type="sibTrans" cxnId="{B267C007-5C6F-4726-BC60-DE55D4068F3E}">
      <dgm:prSet/>
      <dgm:spPr/>
      <dgm:t>
        <a:bodyPr/>
        <a:lstStyle/>
        <a:p>
          <a:endParaRPr lang="en-US"/>
        </a:p>
      </dgm:t>
    </dgm:pt>
    <dgm:pt modelId="{A227B4D6-E725-468C-B73F-7C6307DAF54C}">
      <dgm:prSet/>
      <dgm:spPr/>
      <dgm:t>
        <a:bodyPr/>
        <a:lstStyle/>
        <a:p>
          <a:r>
            <a:rPr lang="en-US" b="1" i="0"/>
            <a:t>Human Interaction Narrative</a:t>
          </a:r>
          <a:endParaRPr lang="en-US"/>
        </a:p>
      </dgm:t>
    </dgm:pt>
    <dgm:pt modelId="{EB23342F-38FA-478D-BAF7-7DFC0E43A380}" type="parTrans" cxnId="{978E78FB-3093-495E-A30C-892F4F0172B6}">
      <dgm:prSet/>
      <dgm:spPr/>
      <dgm:t>
        <a:bodyPr/>
        <a:lstStyle/>
        <a:p>
          <a:endParaRPr lang="en-US"/>
        </a:p>
      </dgm:t>
    </dgm:pt>
    <dgm:pt modelId="{01FE064E-006C-4F22-94CF-D0B3ECF5CB77}" type="sibTrans" cxnId="{978E78FB-3093-495E-A30C-892F4F0172B6}">
      <dgm:prSet/>
      <dgm:spPr/>
      <dgm:t>
        <a:bodyPr/>
        <a:lstStyle/>
        <a:p>
          <a:endParaRPr lang="en-US"/>
        </a:p>
      </dgm:t>
    </dgm:pt>
    <dgm:pt modelId="{68C188D0-4527-4074-9E8E-BCCE7C46D7F1}">
      <dgm:prSet/>
      <dgm:spPr/>
      <dgm:t>
        <a:bodyPr/>
        <a:lstStyle/>
        <a:p>
          <a:r>
            <a:rPr lang="en-US" b="0" i="0"/>
            <a:t>The user opens a terminal or command prompt.</a:t>
          </a:r>
          <a:endParaRPr lang="en-US"/>
        </a:p>
      </dgm:t>
    </dgm:pt>
    <dgm:pt modelId="{7F5FA171-E595-4175-9375-311FB9DB7743}" type="parTrans" cxnId="{7CED345F-074C-4613-9D5E-F65CF602A8C2}">
      <dgm:prSet/>
      <dgm:spPr/>
      <dgm:t>
        <a:bodyPr/>
        <a:lstStyle/>
        <a:p>
          <a:endParaRPr lang="en-US"/>
        </a:p>
      </dgm:t>
    </dgm:pt>
    <dgm:pt modelId="{6977E0A7-4CFA-44FF-9F52-81DFE3E11FC7}" type="sibTrans" cxnId="{7CED345F-074C-4613-9D5E-F65CF602A8C2}">
      <dgm:prSet/>
      <dgm:spPr/>
      <dgm:t>
        <a:bodyPr/>
        <a:lstStyle/>
        <a:p>
          <a:endParaRPr lang="en-US"/>
        </a:p>
      </dgm:t>
    </dgm:pt>
    <dgm:pt modelId="{929D0611-CFDD-4743-BC48-D66A58779B8B}">
      <dgm:prSet/>
      <dgm:spPr/>
      <dgm:t>
        <a:bodyPr/>
        <a:lstStyle/>
        <a:p>
          <a:r>
            <a:rPr lang="en-US" b="0" i="0"/>
            <a:t>The user navigates to the directory where the RAG project script is located.</a:t>
          </a:r>
          <a:endParaRPr lang="en-US"/>
        </a:p>
      </dgm:t>
    </dgm:pt>
    <dgm:pt modelId="{258DB593-3606-47CE-86B9-27FAFFCFD8B8}" type="parTrans" cxnId="{9497A026-A298-4090-98C8-80D704A637D5}">
      <dgm:prSet/>
      <dgm:spPr/>
      <dgm:t>
        <a:bodyPr/>
        <a:lstStyle/>
        <a:p>
          <a:endParaRPr lang="en-US"/>
        </a:p>
      </dgm:t>
    </dgm:pt>
    <dgm:pt modelId="{F3D32B8C-2B5C-4D71-9A1D-215775009E70}" type="sibTrans" cxnId="{9497A026-A298-4090-98C8-80D704A637D5}">
      <dgm:prSet/>
      <dgm:spPr/>
      <dgm:t>
        <a:bodyPr/>
        <a:lstStyle/>
        <a:p>
          <a:endParaRPr lang="en-US"/>
        </a:p>
      </dgm:t>
    </dgm:pt>
    <dgm:pt modelId="{BA050992-0CB7-4D49-918B-558663DF9A68}">
      <dgm:prSet/>
      <dgm:spPr/>
      <dgm:t>
        <a:bodyPr/>
        <a:lstStyle/>
        <a:p>
          <a:r>
            <a:rPr lang="en-US" b="0" i="0"/>
            <a:t>The user runs the Python script by executing the appropriate command (e.g., python rag_script.py).</a:t>
          </a:r>
          <a:endParaRPr lang="en-US"/>
        </a:p>
      </dgm:t>
    </dgm:pt>
    <dgm:pt modelId="{E6FF0EF0-454B-4809-BA4F-9AB63E9E3833}" type="parTrans" cxnId="{25C4F63F-7725-4E12-B1AA-39A6BAC5DB6C}">
      <dgm:prSet/>
      <dgm:spPr/>
      <dgm:t>
        <a:bodyPr/>
        <a:lstStyle/>
        <a:p>
          <a:endParaRPr lang="en-US"/>
        </a:p>
      </dgm:t>
    </dgm:pt>
    <dgm:pt modelId="{215F6C5A-62A5-4ABA-B820-23AB49CF74D7}" type="sibTrans" cxnId="{25C4F63F-7725-4E12-B1AA-39A6BAC5DB6C}">
      <dgm:prSet/>
      <dgm:spPr/>
      <dgm:t>
        <a:bodyPr/>
        <a:lstStyle/>
        <a:p>
          <a:endParaRPr lang="en-US"/>
        </a:p>
      </dgm:t>
    </dgm:pt>
    <dgm:pt modelId="{12F15A2B-338B-471A-B927-F2A280F7AED1}">
      <dgm:prSet/>
      <dgm:spPr/>
      <dgm:t>
        <a:bodyPr/>
        <a:lstStyle/>
        <a:p>
          <a:r>
            <a:rPr lang="en-US" b="0" i="0"/>
            <a:t>The script loads the PDF document and generates vector embeddings for the document chunks.</a:t>
          </a:r>
          <a:endParaRPr lang="en-US"/>
        </a:p>
      </dgm:t>
    </dgm:pt>
    <dgm:pt modelId="{EE3388AE-44AD-4B2A-AE77-63480BA4F4A2}" type="parTrans" cxnId="{2FF885E9-4C01-4ABC-9898-BED6B08397CE}">
      <dgm:prSet/>
      <dgm:spPr/>
      <dgm:t>
        <a:bodyPr/>
        <a:lstStyle/>
        <a:p>
          <a:endParaRPr lang="en-US"/>
        </a:p>
      </dgm:t>
    </dgm:pt>
    <dgm:pt modelId="{B405AE23-8723-4792-8D07-21ED1645F5F5}" type="sibTrans" cxnId="{2FF885E9-4C01-4ABC-9898-BED6B08397CE}">
      <dgm:prSet/>
      <dgm:spPr/>
      <dgm:t>
        <a:bodyPr/>
        <a:lstStyle/>
        <a:p>
          <a:endParaRPr lang="en-US"/>
        </a:p>
      </dgm:t>
    </dgm:pt>
    <dgm:pt modelId="{2BDEA9A6-388E-4C14-9FA8-3DF498CD58F2}">
      <dgm:prSet/>
      <dgm:spPr/>
      <dgm:t>
        <a:bodyPr/>
        <a:lstStyle/>
        <a:p>
          <a:r>
            <a:rPr lang="en-US" b="0" i="0"/>
            <a:t>The script prompts the user to enter a question.</a:t>
          </a:r>
          <a:endParaRPr lang="en-US"/>
        </a:p>
      </dgm:t>
    </dgm:pt>
    <dgm:pt modelId="{C4E02E41-AE2E-4AAD-88C7-AD7D4F63505C}" type="parTrans" cxnId="{406649D1-4283-4B94-B4A3-E67D6BF1AD09}">
      <dgm:prSet/>
      <dgm:spPr/>
      <dgm:t>
        <a:bodyPr/>
        <a:lstStyle/>
        <a:p>
          <a:endParaRPr lang="en-US"/>
        </a:p>
      </dgm:t>
    </dgm:pt>
    <dgm:pt modelId="{9DA35C89-482F-4D3E-94C7-2F6F6081923F}" type="sibTrans" cxnId="{406649D1-4283-4B94-B4A3-E67D6BF1AD09}">
      <dgm:prSet/>
      <dgm:spPr/>
      <dgm:t>
        <a:bodyPr/>
        <a:lstStyle/>
        <a:p>
          <a:endParaRPr lang="en-US"/>
        </a:p>
      </dgm:t>
    </dgm:pt>
    <dgm:pt modelId="{5F1C68E1-E07F-4852-9E9D-276B3FF8BAD3}">
      <dgm:prSet/>
      <dgm:spPr/>
      <dgm:t>
        <a:bodyPr/>
        <a:lstStyle/>
        <a:p>
          <a:r>
            <a:rPr lang="en-US" b="0" i="0"/>
            <a:t>The user types their question and presses Enter.</a:t>
          </a:r>
          <a:endParaRPr lang="en-US"/>
        </a:p>
      </dgm:t>
    </dgm:pt>
    <dgm:pt modelId="{DD572455-903D-403E-A1D8-E884A5584022}" type="parTrans" cxnId="{ECE3686B-D86D-4022-8903-5321EB893831}">
      <dgm:prSet/>
      <dgm:spPr/>
      <dgm:t>
        <a:bodyPr/>
        <a:lstStyle/>
        <a:p>
          <a:endParaRPr lang="en-US"/>
        </a:p>
      </dgm:t>
    </dgm:pt>
    <dgm:pt modelId="{12699790-D66F-4CE9-A07D-0225CDA125A0}" type="sibTrans" cxnId="{ECE3686B-D86D-4022-8903-5321EB893831}">
      <dgm:prSet/>
      <dgm:spPr/>
      <dgm:t>
        <a:bodyPr/>
        <a:lstStyle/>
        <a:p>
          <a:endParaRPr lang="en-US"/>
        </a:p>
      </dgm:t>
    </dgm:pt>
    <dgm:pt modelId="{5C54B6A5-D821-4E0B-B0BE-F9A303BD49E3}">
      <dgm:prSet/>
      <dgm:spPr/>
      <dgm:t>
        <a:bodyPr/>
        <a:lstStyle/>
        <a:p>
          <a:r>
            <a:rPr lang="en-US" b="0" i="0"/>
            <a:t>The script processes the user's question, retrieves relevant context from the vector database, and generates an answer using the language model.</a:t>
          </a:r>
          <a:endParaRPr lang="en-US"/>
        </a:p>
      </dgm:t>
    </dgm:pt>
    <dgm:pt modelId="{D6EF6CAF-C2CD-4935-AB21-F917E4BC8617}" type="parTrans" cxnId="{0B5D1D9A-6EA2-44C0-915E-3E59180F769A}">
      <dgm:prSet/>
      <dgm:spPr/>
      <dgm:t>
        <a:bodyPr/>
        <a:lstStyle/>
        <a:p>
          <a:endParaRPr lang="en-US"/>
        </a:p>
      </dgm:t>
    </dgm:pt>
    <dgm:pt modelId="{62BFCEC4-1013-42DD-A60F-81233A6330BB}" type="sibTrans" cxnId="{0B5D1D9A-6EA2-44C0-915E-3E59180F769A}">
      <dgm:prSet/>
      <dgm:spPr/>
      <dgm:t>
        <a:bodyPr/>
        <a:lstStyle/>
        <a:p>
          <a:endParaRPr lang="en-US"/>
        </a:p>
      </dgm:t>
    </dgm:pt>
    <dgm:pt modelId="{16F9FAE4-0D8C-4E84-8E20-B38587ECDD43}">
      <dgm:prSet/>
      <dgm:spPr/>
      <dgm:t>
        <a:bodyPr/>
        <a:lstStyle/>
        <a:p>
          <a:r>
            <a:rPr lang="en-US" b="0" i="0"/>
            <a:t>The generated answer is displayed to the user in the terminal.</a:t>
          </a:r>
          <a:endParaRPr lang="en-US"/>
        </a:p>
      </dgm:t>
    </dgm:pt>
    <dgm:pt modelId="{2E369A6C-90AA-47CD-896F-6474A9DA5F98}" type="parTrans" cxnId="{13B380B1-C174-4124-8EAF-0CC1B39E957B}">
      <dgm:prSet/>
      <dgm:spPr/>
      <dgm:t>
        <a:bodyPr/>
        <a:lstStyle/>
        <a:p>
          <a:endParaRPr lang="en-US"/>
        </a:p>
      </dgm:t>
    </dgm:pt>
    <dgm:pt modelId="{025319AE-B9A0-4FC8-9540-41619FC0389B}" type="sibTrans" cxnId="{13B380B1-C174-4124-8EAF-0CC1B39E957B}">
      <dgm:prSet/>
      <dgm:spPr/>
      <dgm:t>
        <a:bodyPr/>
        <a:lstStyle/>
        <a:p>
          <a:endParaRPr lang="en-US"/>
        </a:p>
      </dgm:t>
    </dgm:pt>
    <dgm:pt modelId="{B28E4744-7254-4B2F-90CE-2B242F8DC7FE}">
      <dgm:prSet/>
      <dgm:spPr/>
      <dgm:t>
        <a:bodyPr/>
        <a:lstStyle/>
        <a:p>
          <a:r>
            <a:rPr lang="en-US" b="0" i="0"/>
            <a:t>The user can enter another question or terminate the script.</a:t>
          </a:r>
          <a:endParaRPr lang="en-US"/>
        </a:p>
      </dgm:t>
    </dgm:pt>
    <dgm:pt modelId="{9E157B8D-E505-4D6C-855A-B538A3996730}" type="parTrans" cxnId="{BAFBCC81-B53F-436D-96AF-B67132FE227D}">
      <dgm:prSet/>
      <dgm:spPr/>
      <dgm:t>
        <a:bodyPr/>
        <a:lstStyle/>
        <a:p>
          <a:endParaRPr lang="en-US"/>
        </a:p>
      </dgm:t>
    </dgm:pt>
    <dgm:pt modelId="{0FFE9A8F-1E5A-4250-BBEE-D14C9A3AB6C7}" type="sibTrans" cxnId="{BAFBCC81-B53F-436D-96AF-B67132FE227D}">
      <dgm:prSet/>
      <dgm:spPr/>
      <dgm:t>
        <a:bodyPr/>
        <a:lstStyle/>
        <a:p>
          <a:endParaRPr lang="en-US"/>
        </a:p>
      </dgm:t>
    </dgm:pt>
    <dgm:pt modelId="{F4D86C8B-2EA7-B848-9C09-922EEEE51470}" type="pres">
      <dgm:prSet presAssocID="{7FBBBBD1-3D63-423E-9117-C392AAC43D82}" presName="diagram" presStyleCnt="0">
        <dgm:presLayoutVars>
          <dgm:dir/>
          <dgm:resizeHandles val="exact"/>
        </dgm:presLayoutVars>
      </dgm:prSet>
      <dgm:spPr/>
    </dgm:pt>
    <dgm:pt modelId="{939B0BB5-B3FF-254A-99D7-2495DA6FACC2}" type="pres">
      <dgm:prSet presAssocID="{F008718F-688C-490B-B36A-1C78B6E24109}" presName="node" presStyleLbl="node1" presStyleIdx="0" presStyleCnt="11">
        <dgm:presLayoutVars>
          <dgm:bulletEnabled val="1"/>
        </dgm:presLayoutVars>
      </dgm:prSet>
      <dgm:spPr/>
    </dgm:pt>
    <dgm:pt modelId="{3A26B5D5-3E09-354B-809C-1C453ECC7D7F}" type="pres">
      <dgm:prSet presAssocID="{05B4FE63-0B77-4A26-9A02-0EF3D3BEB629}" presName="sibTrans" presStyleCnt="0"/>
      <dgm:spPr/>
    </dgm:pt>
    <dgm:pt modelId="{A2910A02-38F2-5A4E-8391-981DCEB0F026}" type="pres">
      <dgm:prSet presAssocID="{A227B4D6-E725-468C-B73F-7C6307DAF54C}" presName="node" presStyleLbl="node1" presStyleIdx="1" presStyleCnt="11">
        <dgm:presLayoutVars>
          <dgm:bulletEnabled val="1"/>
        </dgm:presLayoutVars>
      </dgm:prSet>
      <dgm:spPr/>
    </dgm:pt>
    <dgm:pt modelId="{FEAD5DE3-8239-AC4A-8555-EDFCEACD5CDC}" type="pres">
      <dgm:prSet presAssocID="{01FE064E-006C-4F22-94CF-D0B3ECF5CB77}" presName="sibTrans" presStyleCnt="0"/>
      <dgm:spPr/>
    </dgm:pt>
    <dgm:pt modelId="{709E824A-B090-2E49-B9C9-C5B3AAA3FDBC}" type="pres">
      <dgm:prSet presAssocID="{68C188D0-4527-4074-9E8E-BCCE7C46D7F1}" presName="node" presStyleLbl="node1" presStyleIdx="2" presStyleCnt="11">
        <dgm:presLayoutVars>
          <dgm:bulletEnabled val="1"/>
        </dgm:presLayoutVars>
      </dgm:prSet>
      <dgm:spPr/>
    </dgm:pt>
    <dgm:pt modelId="{710D93FB-A5C3-B74C-A194-2A30299E79D9}" type="pres">
      <dgm:prSet presAssocID="{6977E0A7-4CFA-44FF-9F52-81DFE3E11FC7}" presName="sibTrans" presStyleCnt="0"/>
      <dgm:spPr/>
    </dgm:pt>
    <dgm:pt modelId="{115F934C-9317-854B-B684-49FCCBB63A38}" type="pres">
      <dgm:prSet presAssocID="{929D0611-CFDD-4743-BC48-D66A58779B8B}" presName="node" presStyleLbl="node1" presStyleIdx="3" presStyleCnt="11">
        <dgm:presLayoutVars>
          <dgm:bulletEnabled val="1"/>
        </dgm:presLayoutVars>
      </dgm:prSet>
      <dgm:spPr/>
    </dgm:pt>
    <dgm:pt modelId="{7CE29D27-A3EB-5346-8953-D5AC9C323C3B}" type="pres">
      <dgm:prSet presAssocID="{F3D32B8C-2B5C-4D71-9A1D-215775009E70}" presName="sibTrans" presStyleCnt="0"/>
      <dgm:spPr/>
    </dgm:pt>
    <dgm:pt modelId="{E6A5D6F5-1AF4-9146-BC9F-47A0D4DEC33F}" type="pres">
      <dgm:prSet presAssocID="{BA050992-0CB7-4D49-918B-558663DF9A68}" presName="node" presStyleLbl="node1" presStyleIdx="4" presStyleCnt="11">
        <dgm:presLayoutVars>
          <dgm:bulletEnabled val="1"/>
        </dgm:presLayoutVars>
      </dgm:prSet>
      <dgm:spPr/>
    </dgm:pt>
    <dgm:pt modelId="{A596B5EF-8565-7A40-889E-AC60C24FC7DE}" type="pres">
      <dgm:prSet presAssocID="{215F6C5A-62A5-4ABA-B820-23AB49CF74D7}" presName="sibTrans" presStyleCnt="0"/>
      <dgm:spPr/>
    </dgm:pt>
    <dgm:pt modelId="{A427E8E8-F216-1C43-9F93-9E1678C99CD5}" type="pres">
      <dgm:prSet presAssocID="{12F15A2B-338B-471A-B927-F2A280F7AED1}" presName="node" presStyleLbl="node1" presStyleIdx="5" presStyleCnt="11">
        <dgm:presLayoutVars>
          <dgm:bulletEnabled val="1"/>
        </dgm:presLayoutVars>
      </dgm:prSet>
      <dgm:spPr/>
    </dgm:pt>
    <dgm:pt modelId="{82A49DEF-39A6-4942-9412-2390801FA2F1}" type="pres">
      <dgm:prSet presAssocID="{B405AE23-8723-4792-8D07-21ED1645F5F5}" presName="sibTrans" presStyleCnt="0"/>
      <dgm:spPr/>
    </dgm:pt>
    <dgm:pt modelId="{F90EA290-4839-9745-B1E2-A0A1ABB363EC}" type="pres">
      <dgm:prSet presAssocID="{2BDEA9A6-388E-4C14-9FA8-3DF498CD58F2}" presName="node" presStyleLbl="node1" presStyleIdx="6" presStyleCnt="11">
        <dgm:presLayoutVars>
          <dgm:bulletEnabled val="1"/>
        </dgm:presLayoutVars>
      </dgm:prSet>
      <dgm:spPr/>
    </dgm:pt>
    <dgm:pt modelId="{AF01BD01-28B6-2340-928E-1438A16B87DA}" type="pres">
      <dgm:prSet presAssocID="{9DA35C89-482F-4D3E-94C7-2F6F6081923F}" presName="sibTrans" presStyleCnt="0"/>
      <dgm:spPr/>
    </dgm:pt>
    <dgm:pt modelId="{FFB503A2-5CB6-D549-B1C9-9CA2565CE42D}" type="pres">
      <dgm:prSet presAssocID="{5F1C68E1-E07F-4852-9E9D-276B3FF8BAD3}" presName="node" presStyleLbl="node1" presStyleIdx="7" presStyleCnt="11">
        <dgm:presLayoutVars>
          <dgm:bulletEnabled val="1"/>
        </dgm:presLayoutVars>
      </dgm:prSet>
      <dgm:spPr/>
    </dgm:pt>
    <dgm:pt modelId="{A0B23274-8DBF-4B40-B283-BE7A73F56361}" type="pres">
      <dgm:prSet presAssocID="{12699790-D66F-4CE9-A07D-0225CDA125A0}" presName="sibTrans" presStyleCnt="0"/>
      <dgm:spPr/>
    </dgm:pt>
    <dgm:pt modelId="{826CE2C6-A7E6-6C44-9BC6-47A5991F8CDF}" type="pres">
      <dgm:prSet presAssocID="{5C54B6A5-D821-4E0B-B0BE-F9A303BD49E3}" presName="node" presStyleLbl="node1" presStyleIdx="8" presStyleCnt="11">
        <dgm:presLayoutVars>
          <dgm:bulletEnabled val="1"/>
        </dgm:presLayoutVars>
      </dgm:prSet>
      <dgm:spPr/>
    </dgm:pt>
    <dgm:pt modelId="{28A6CB9A-0A7C-ED4C-BA6C-436332F17534}" type="pres">
      <dgm:prSet presAssocID="{62BFCEC4-1013-42DD-A60F-81233A6330BB}" presName="sibTrans" presStyleCnt="0"/>
      <dgm:spPr/>
    </dgm:pt>
    <dgm:pt modelId="{6F5C0719-07AF-BA4A-8BEE-DB5C81BA8C40}" type="pres">
      <dgm:prSet presAssocID="{16F9FAE4-0D8C-4E84-8E20-B38587ECDD43}" presName="node" presStyleLbl="node1" presStyleIdx="9" presStyleCnt="11">
        <dgm:presLayoutVars>
          <dgm:bulletEnabled val="1"/>
        </dgm:presLayoutVars>
      </dgm:prSet>
      <dgm:spPr/>
    </dgm:pt>
    <dgm:pt modelId="{3744E02A-328D-544E-96DE-02074EF0D290}" type="pres">
      <dgm:prSet presAssocID="{025319AE-B9A0-4FC8-9540-41619FC0389B}" presName="sibTrans" presStyleCnt="0"/>
      <dgm:spPr/>
    </dgm:pt>
    <dgm:pt modelId="{4A0A550C-68CC-474D-9874-9849D6E3F29D}" type="pres">
      <dgm:prSet presAssocID="{B28E4744-7254-4B2F-90CE-2B242F8DC7FE}" presName="node" presStyleLbl="node1" presStyleIdx="10" presStyleCnt="11">
        <dgm:presLayoutVars>
          <dgm:bulletEnabled val="1"/>
        </dgm:presLayoutVars>
      </dgm:prSet>
      <dgm:spPr/>
    </dgm:pt>
  </dgm:ptLst>
  <dgm:cxnLst>
    <dgm:cxn modelId="{B267C007-5C6F-4726-BC60-DE55D4068F3E}" srcId="{7FBBBBD1-3D63-423E-9117-C392AAC43D82}" destId="{F008718F-688C-490B-B36A-1C78B6E24109}" srcOrd="0" destOrd="0" parTransId="{0ECD69E3-C248-45DB-9BB9-916DE4AF7178}" sibTransId="{05B4FE63-0B77-4A26-9A02-0EF3D3BEB629}"/>
    <dgm:cxn modelId="{32B72114-0A67-AA4C-B8AE-912EE820E953}" type="presOf" srcId="{929D0611-CFDD-4743-BC48-D66A58779B8B}" destId="{115F934C-9317-854B-B684-49FCCBB63A38}" srcOrd="0" destOrd="0" presId="urn:microsoft.com/office/officeart/2005/8/layout/default"/>
    <dgm:cxn modelId="{9BF9B116-C7CC-CC42-87E9-5765BE311A11}" type="presOf" srcId="{B28E4744-7254-4B2F-90CE-2B242F8DC7FE}" destId="{4A0A550C-68CC-474D-9874-9849D6E3F29D}" srcOrd="0" destOrd="0" presId="urn:microsoft.com/office/officeart/2005/8/layout/default"/>
    <dgm:cxn modelId="{E050351B-53EE-744A-BFE0-5D73B9061A8E}" type="presOf" srcId="{BA050992-0CB7-4D49-918B-558663DF9A68}" destId="{E6A5D6F5-1AF4-9146-BC9F-47A0D4DEC33F}" srcOrd="0" destOrd="0" presId="urn:microsoft.com/office/officeart/2005/8/layout/default"/>
    <dgm:cxn modelId="{9497A026-A298-4090-98C8-80D704A637D5}" srcId="{7FBBBBD1-3D63-423E-9117-C392AAC43D82}" destId="{929D0611-CFDD-4743-BC48-D66A58779B8B}" srcOrd="3" destOrd="0" parTransId="{258DB593-3606-47CE-86B9-27FAFFCFD8B8}" sibTransId="{F3D32B8C-2B5C-4D71-9A1D-215775009E70}"/>
    <dgm:cxn modelId="{3A93992C-7052-334E-805E-5BEA58361F82}" type="presOf" srcId="{16F9FAE4-0D8C-4E84-8E20-B38587ECDD43}" destId="{6F5C0719-07AF-BA4A-8BEE-DB5C81BA8C40}" srcOrd="0" destOrd="0" presId="urn:microsoft.com/office/officeart/2005/8/layout/default"/>
    <dgm:cxn modelId="{25C4F63F-7725-4E12-B1AA-39A6BAC5DB6C}" srcId="{7FBBBBD1-3D63-423E-9117-C392AAC43D82}" destId="{BA050992-0CB7-4D49-918B-558663DF9A68}" srcOrd="4" destOrd="0" parTransId="{E6FF0EF0-454B-4809-BA4F-9AB63E9E3833}" sibTransId="{215F6C5A-62A5-4ABA-B820-23AB49CF74D7}"/>
    <dgm:cxn modelId="{6FEFE549-DF48-0D42-B6B2-A76722CB988E}" type="presOf" srcId="{2BDEA9A6-388E-4C14-9FA8-3DF498CD58F2}" destId="{F90EA290-4839-9745-B1E2-A0A1ABB363EC}" srcOrd="0" destOrd="0" presId="urn:microsoft.com/office/officeart/2005/8/layout/default"/>
    <dgm:cxn modelId="{88F1D35B-59C5-C041-BC56-7C2EA5D2EB53}" type="presOf" srcId="{A227B4D6-E725-468C-B73F-7C6307DAF54C}" destId="{A2910A02-38F2-5A4E-8391-981DCEB0F026}" srcOrd="0" destOrd="0" presId="urn:microsoft.com/office/officeart/2005/8/layout/default"/>
    <dgm:cxn modelId="{7CED345F-074C-4613-9D5E-F65CF602A8C2}" srcId="{7FBBBBD1-3D63-423E-9117-C392AAC43D82}" destId="{68C188D0-4527-4074-9E8E-BCCE7C46D7F1}" srcOrd="2" destOrd="0" parTransId="{7F5FA171-E595-4175-9375-311FB9DB7743}" sibTransId="{6977E0A7-4CFA-44FF-9F52-81DFE3E11FC7}"/>
    <dgm:cxn modelId="{ECE3686B-D86D-4022-8903-5321EB893831}" srcId="{7FBBBBD1-3D63-423E-9117-C392AAC43D82}" destId="{5F1C68E1-E07F-4852-9E9D-276B3FF8BAD3}" srcOrd="7" destOrd="0" parTransId="{DD572455-903D-403E-A1D8-E884A5584022}" sibTransId="{12699790-D66F-4CE9-A07D-0225CDA125A0}"/>
    <dgm:cxn modelId="{EDA93C7A-55A3-9B4C-A9F4-1930713FE8B1}" type="presOf" srcId="{12F15A2B-338B-471A-B927-F2A280F7AED1}" destId="{A427E8E8-F216-1C43-9F93-9E1678C99CD5}" srcOrd="0" destOrd="0" presId="urn:microsoft.com/office/officeart/2005/8/layout/default"/>
    <dgm:cxn modelId="{A9935D81-E03D-0D44-A4D2-187C36D8AC8C}" type="presOf" srcId="{7FBBBBD1-3D63-423E-9117-C392AAC43D82}" destId="{F4D86C8B-2EA7-B848-9C09-922EEEE51470}" srcOrd="0" destOrd="0" presId="urn:microsoft.com/office/officeart/2005/8/layout/default"/>
    <dgm:cxn modelId="{BAFBCC81-B53F-436D-96AF-B67132FE227D}" srcId="{7FBBBBD1-3D63-423E-9117-C392AAC43D82}" destId="{B28E4744-7254-4B2F-90CE-2B242F8DC7FE}" srcOrd="10" destOrd="0" parTransId="{9E157B8D-E505-4D6C-855A-B538A3996730}" sibTransId="{0FFE9A8F-1E5A-4250-BBEE-D14C9A3AB6C7}"/>
    <dgm:cxn modelId="{E4014983-D436-0C40-93D0-01C142B588CC}" type="presOf" srcId="{68C188D0-4527-4074-9E8E-BCCE7C46D7F1}" destId="{709E824A-B090-2E49-B9C9-C5B3AAA3FDBC}" srcOrd="0" destOrd="0" presId="urn:microsoft.com/office/officeart/2005/8/layout/default"/>
    <dgm:cxn modelId="{2981C293-D334-6540-A186-7773F59F60BE}" type="presOf" srcId="{5F1C68E1-E07F-4852-9E9D-276B3FF8BAD3}" destId="{FFB503A2-5CB6-D549-B1C9-9CA2565CE42D}" srcOrd="0" destOrd="0" presId="urn:microsoft.com/office/officeart/2005/8/layout/default"/>
    <dgm:cxn modelId="{0B5D1D9A-6EA2-44C0-915E-3E59180F769A}" srcId="{7FBBBBD1-3D63-423E-9117-C392AAC43D82}" destId="{5C54B6A5-D821-4E0B-B0BE-F9A303BD49E3}" srcOrd="8" destOrd="0" parTransId="{D6EF6CAF-C2CD-4935-AB21-F917E4BC8617}" sibTransId="{62BFCEC4-1013-42DD-A60F-81233A6330BB}"/>
    <dgm:cxn modelId="{13B380B1-C174-4124-8EAF-0CC1B39E957B}" srcId="{7FBBBBD1-3D63-423E-9117-C392AAC43D82}" destId="{16F9FAE4-0D8C-4E84-8E20-B38587ECDD43}" srcOrd="9" destOrd="0" parTransId="{2E369A6C-90AA-47CD-896F-6474A9DA5F98}" sibTransId="{025319AE-B9A0-4FC8-9540-41619FC0389B}"/>
    <dgm:cxn modelId="{A18BE9C7-EBA9-F547-9DB7-10BDFDEE2615}" type="presOf" srcId="{F008718F-688C-490B-B36A-1C78B6E24109}" destId="{939B0BB5-B3FF-254A-99D7-2495DA6FACC2}" srcOrd="0" destOrd="0" presId="urn:microsoft.com/office/officeart/2005/8/layout/default"/>
    <dgm:cxn modelId="{406649D1-4283-4B94-B4A3-E67D6BF1AD09}" srcId="{7FBBBBD1-3D63-423E-9117-C392AAC43D82}" destId="{2BDEA9A6-388E-4C14-9FA8-3DF498CD58F2}" srcOrd="6" destOrd="0" parTransId="{C4E02E41-AE2E-4AAD-88C7-AD7D4F63505C}" sibTransId="{9DA35C89-482F-4D3E-94C7-2F6F6081923F}"/>
    <dgm:cxn modelId="{381B4EE9-603E-9D49-B59A-B7F16C1D17B8}" type="presOf" srcId="{5C54B6A5-D821-4E0B-B0BE-F9A303BD49E3}" destId="{826CE2C6-A7E6-6C44-9BC6-47A5991F8CDF}" srcOrd="0" destOrd="0" presId="urn:microsoft.com/office/officeart/2005/8/layout/default"/>
    <dgm:cxn modelId="{2FF885E9-4C01-4ABC-9898-BED6B08397CE}" srcId="{7FBBBBD1-3D63-423E-9117-C392AAC43D82}" destId="{12F15A2B-338B-471A-B927-F2A280F7AED1}" srcOrd="5" destOrd="0" parTransId="{EE3388AE-44AD-4B2A-AE77-63480BA4F4A2}" sibTransId="{B405AE23-8723-4792-8D07-21ED1645F5F5}"/>
    <dgm:cxn modelId="{978E78FB-3093-495E-A30C-892F4F0172B6}" srcId="{7FBBBBD1-3D63-423E-9117-C392AAC43D82}" destId="{A227B4D6-E725-468C-B73F-7C6307DAF54C}" srcOrd="1" destOrd="0" parTransId="{EB23342F-38FA-478D-BAF7-7DFC0E43A380}" sibTransId="{01FE064E-006C-4F22-94CF-D0B3ECF5CB77}"/>
    <dgm:cxn modelId="{BBF1500C-07E2-454D-923C-021A56A15BCF}" type="presParOf" srcId="{F4D86C8B-2EA7-B848-9C09-922EEEE51470}" destId="{939B0BB5-B3FF-254A-99D7-2495DA6FACC2}" srcOrd="0" destOrd="0" presId="urn:microsoft.com/office/officeart/2005/8/layout/default"/>
    <dgm:cxn modelId="{A2AEB201-942B-994E-94AD-7E4767148579}" type="presParOf" srcId="{F4D86C8B-2EA7-B848-9C09-922EEEE51470}" destId="{3A26B5D5-3E09-354B-809C-1C453ECC7D7F}" srcOrd="1" destOrd="0" presId="urn:microsoft.com/office/officeart/2005/8/layout/default"/>
    <dgm:cxn modelId="{DAB55F6B-006F-9043-91A7-F9312484A5C5}" type="presParOf" srcId="{F4D86C8B-2EA7-B848-9C09-922EEEE51470}" destId="{A2910A02-38F2-5A4E-8391-981DCEB0F026}" srcOrd="2" destOrd="0" presId="urn:microsoft.com/office/officeart/2005/8/layout/default"/>
    <dgm:cxn modelId="{F54707F6-17E2-C047-8B85-ACFF65FB6762}" type="presParOf" srcId="{F4D86C8B-2EA7-B848-9C09-922EEEE51470}" destId="{FEAD5DE3-8239-AC4A-8555-EDFCEACD5CDC}" srcOrd="3" destOrd="0" presId="urn:microsoft.com/office/officeart/2005/8/layout/default"/>
    <dgm:cxn modelId="{E17FF933-82C4-3343-9D56-9684D6150AF7}" type="presParOf" srcId="{F4D86C8B-2EA7-B848-9C09-922EEEE51470}" destId="{709E824A-B090-2E49-B9C9-C5B3AAA3FDBC}" srcOrd="4" destOrd="0" presId="urn:microsoft.com/office/officeart/2005/8/layout/default"/>
    <dgm:cxn modelId="{719F1699-37C7-7046-863B-81B496290689}" type="presParOf" srcId="{F4D86C8B-2EA7-B848-9C09-922EEEE51470}" destId="{710D93FB-A5C3-B74C-A194-2A30299E79D9}" srcOrd="5" destOrd="0" presId="urn:microsoft.com/office/officeart/2005/8/layout/default"/>
    <dgm:cxn modelId="{136AA8E8-7662-4148-B18C-71BAFE60717E}" type="presParOf" srcId="{F4D86C8B-2EA7-B848-9C09-922EEEE51470}" destId="{115F934C-9317-854B-B684-49FCCBB63A38}" srcOrd="6" destOrd="0" presId="urn:microsoft.com/office/officeart/2005/8/layout/default"/>
    <dgm:cxn modelId="{0D749EC8-EBBF-424E-9324-22E097BA63D7}" type="presParOf" srcId="{F4D86C8B-2EA7-B848-9C09-922EEEE51470}" destId="{7CE29D27-A3EB-5346-8953-D5AC9C323C3B}" srcOrd="7" destOrd="0" presId="urn:microsoft.com/office/officeart/2005/8/layout/default"/>
    <dgm:cxn modelId="{7E1BFE1E-EA23-C843-9F77-EC16689F0F5B}" type="presParOf" srcId="{F4D86C8B-2EA7-B848-9C09-922EEEE51470}" destId="{E6A5D6F5-1AF4-9146-BC9F-47A0D4DEC33F}" srcOrd="8" destOrd="0" presId="urn:microsoft.com/office/officeart/2005/8/layout/default"/>
    <dgm:cxn modelId="{167A340D-06DB-A443-A898-A87BAAB7B9C4}" type="presParOf" srcId="{F4D86C8B-2EA7-B848-9C09-922EEEE51470}" destId="{A596B5EF-8565-7A40-889E-AC60C24FC7DE}" srcOrd="9" destOrd="0" presId="urn:microsoft.com/office/officeart/2005/8/layout/default"/>
    <dgm:cxn modelId="{CA19D071-C8B2-E448-B4C5-C8D899C43E70}" type="presParOf" srcId="{F4D86C8B-2EA7-B848-9C09-922EEEE51470}" destId="{A427E8E8-F216-1C43-9F93-9E1678C99CD5}" srcOrd="10" destOrd="0" presId="urn:microsoft.com/office/officeart/2005/8/layout/default"/>
    <dgm:cxn modelId="{991585EF-28A4-504E-A158-4185C0EEBD62}" type="presParOf" srcId="{F4D86C8B-2EA7-B848-9C09-922EEEE51470}" destId="{82A49DEF-39A6-4942-9412-2390801FA2F1}" srcOrd="11" destOrd="0" presId="urn:microsoft.com/office/officeart/2005/8/layout/default"/>
    <dgm:cxn modelId="{19A21EE0-AD5A-9D40-AA80-B3A5BEB009E0}" type="presParOf" srcId="{F4D86C8B-2EA7-B848-9C09-922EEEE51470}" destId="{F90EA290-4839-9745-B1E2-A0A1ABB363EC}" srcOrd="12" destOrd="0" presId="urn:microsoft.com/office/officeart/2005/8/layout/default"/>
    <dgm:cxn modelId="{38063DDB-C574-F04D-A64E-3DE576F3FCA3}" type="presParOf" srcId="{F4D86C8B-2EA7-B848-9C09-922EEEE51470}" destId="{AF01BD01-28B6-2340-928E-1438A16B87DA}" srcOrd="13" destOrd="0" presId="urn:microsoft.com/office/officeart/2005/8/layout/default"/>
    <dgm:cxn modelId="{306547E2-68F3-D246-8AA2-8F349E3A4C8F}" type="presParOf" srcId="{F4D86C8B-2EA7-B848-9C09-922EEEE51470}" destId="{FFB503A2-5CB6-D549-B1C9-9CA2565CE42D}" srcOrd="14" destOrd="0" presId="urn:microsoft.com/office/officeart/2005/8/layout/default"/>
    <dgm:cxn modelId="{947BF936-0571-504B-A1E5-AE3549FB771F}" type="presParOf" srcId="{F4D86C8B-2EA7-B848-9C09-922EEEE51470}" destId="{A0B23274-8DBF-4B40-B283-BE7A73F56361}" srcOrd="15" destOrd="0" presId="urn:microsoft.com/office/officeart/2005/8/layout/default"/>
    <dgm:cxn modelId="{D94D0AED-CBB2-ED47-95CB-D45005589D8C}" type="presParOf" srcId="{F4D86C8B-2EA7-B848-9C09-922EEEE51470}" destId="{826CE2C6-A7E6-6C44-9BC6-47A5991F8CDF}" srcOrd="16" destOrd="0" presId="urn:microsoft.com/office/officeart/2005/8/layout/default"/>
    <dgm:cxn modelId="{9E066943-9117-B941-B5C5-46AAADA0C9DD}" type="presParOf" srcId="{F4D86C8B-2EA7-B848-9C09-922EEEE51470}" destId="{28A6CB9A-0A7C-ED4C-BA6C-436332F17534}" srcOrd="17" destOrd="0" presId="urn:microsoft.com/office/officeart/2005/8/layout/default"/>
    <dgm:cxn modelId="{6B89D005-48C4-1B4C-BF18-83758BC3B096}" type="presParOf" srcId="{F4D86C8B-2EA7-B848-9C09-922EEEE51470}" destId="{6F5C0719-07AF-BA4A-8BEE-DB5C81BA8C40}" srcOrd="18" destOrd="0" presId="urn:microsoft.com/office/officeart/2005/8/layout/default"/>
    <dgm:cxn modelId="{ADAD7C46-34C1-3A40-9867-A97C8400A902}" type="presParOf" srcId="{F4D86C8B-2EA7-B848-9C09-922EEEE51470}" destId="{3744E02A-328D-544E-96DE-02074EF0D290}" srcOrd="19" destOrd="0" presId="urn:microsoft.com/office/officeart/2005/8/layout/default"/>
    <dgm:cxn modelId="{B0BB1DCA-A212-054F-B35C-618E155BE9E9}" type="presParOf" srcId="{F4D86C8B-2EA7-B848-9C09-922EEEE51470}" destId="{4A0A550C-68CC-474D-9874-9849D6E3F29D}"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C6E6EC2-1D6B-4D9C-8529-64331E83CD81}" type="doc">
      <dgm:prSet loTypeId="urn:microsoft.com/office/officeart/2005/8/layout/hierarchy3" loCatId="hierarchy" qsTypeId="urn:microsoft.com/office/officeart/2005/8/quickstyle/simple1" qsCatId="simple" csTypeId="urn:microsoft.com/office/officeart/2005/8/colors/colorful5" csCatId="colorful"/>
      <dgm:spPr/>
      <dgm:t>
        <a:bodyPr/>
        <a:lstStyle/>
        <a:p>
          <a:endParaRPr lang="en-US"/>
        </a:p>
      </dgm:t>
    </dgm:pt>
    <dgm:pt modelId="{40EC52AE-DC9D-4A5A-AC36-11BB6DB26C09}">
      <dgm:prSet/>
      <dgm:spPr/>
      <dgm:t>
        <a:bodyPr/>
        <a:lstStyle/>
        <a:p>
          <a:r>
            <a:rPr lang="en-US" b="0" i="0"/>
            <a:t>The RAG system interacts with the following external software components:</a:t>
          </a:r>
          <a:endParaRPr lang="en-US"/>
        </a:p>
      </dgm:t>
    </dgm:pt>
    <dgm:pt modelId="{57450DD8-8726-473C-9167-1C5B09F119C2}" type="parTrans" cxnId="{A9D920AC-8DB5-4B99-8386-25052F7D5153}">
      <dgm:prSet/>
      <dgm:spPr/>
      <dgm:t>
        <a:bodyPr/>
        <a:lstStyle/>
        <a:p>
          <a:endParaRPr lang="en-US"/>
        </a:p>
      </dgm:t>
    </dgm:pt>
    <dgm:pt modelId="{52AA7CD7-EE5D-4EC5-B46E-80A78A20FFBE}" type="sibTrans" cxnId="{A9D920AC-8DB5-4B99-8386-25052F7D5153}">
      <dgm:prSet/>
      <dgm:spPr/>
      <dgm:t>
        <a:bodyPr/>
        <a:lstStyle/>
        <a:p>
          <a:endParaRPr lang="en-US"/>
        </a:p>
      </dgm:t>
    </dgm:pt>
    <dgm:pt modelId="{85DF274D-1282-4C9C-B8E6-8DC4640FF0FB}">
      <dgm:prSet/>
      <dgm:spPr/>
      <dgm:t>
        <a:bodyPr/>
        <a:lstStyle/>
        <a:p>
          <a:r>
            <a:rPr lang="en-US" b="1" i="0"/>
            <a:t>PDF Document</a:t>
          </a:r>
          <a:endParaRPr lang="en-US"/>
        </a:p>
      </dgm:t>
    </dgm:pt>
    <dgm:pt modelId="{EF0FE4DB-FACC-4912-B1B8-7233E9972B6D}" type="parTrans" cxnId="{06A870D1-8D95-400E-816C-F6CC3717833C}">
      <dgm:prSet/>
      <dgm:spPr/>
      <dgm:t>
        <a:bodyPr/>
        <a:lstStyle/>
        <a:p>
          <a:endParaRPr lang="en-US"/>
        </a:p>
      </dgm:t>
    </dgm:pt>
    <dgm:pt modelId="{35D9D0AA-9239-4D31-B1D0-50608A2B133D}" type="sibTrans" cxnId="{06A870D1-8D95-400E-816C-F6CC3717833C}">
      <dgm:prSet/>
      <dgm:spPr/>
      <dgm:t>
        <a:bodyPr/>
        <a:lstStyle/>
        <a:p>
          <a:endParaRPr lang="en-US"/>
        </a:p>
      </dgm:t>
    </dgm:pt>
    <dgm:pt modelId="{3E117355-317D-4DE2-A6BF-5BF8C40B12EB}">
      <dgm:prSet/>
      <dgm:spPr/>
      <dgm:t>
        <a:bodyPr/>
        <a:lstStyle/>
        <a:p>
          <a:r>
            <a:rPr lang="en-US" b="0" i="0"/>
            <a:t>The system requires a PDF document as input.</a:t>
          </a:r>
          <a:endParaRPr lang="en-US"/>
        </a:p>
      </dgm:t>
    </dgm:pt>
    <dgm:pt modelId="{E0156439-FBCD-4C0A-AA25-5B6B6BCAD46B}" type="parTrans" cxnId="{20AFCC0C-3C44-4722-8569-E90FBF46CC13}">
      <dgm:prSet/>
      <dgm:spPr/>
      <dgm:t>
        <a:bodyPr/>
        <a:lstStyle/>
        <a:p>
          <a:endParaRPr lang="en-US"/>
        </a:p>
      </dgm:t>
    </dgm:pt>
    <dgm:pt modelId="{CD30107A-47F6-4BD8-A9E2-4453B25B5B91}" type="sibTrans" cxnId="{20AFCC0C-3C44-4722-8569-E90FBF46CC13}">
      <dgm:prSet/>
      <dgm:spPr/>
      <dgm:t>
        <a:bodyPr/>
        <a:lstStyle/>
        <a:p>
          <a:endParaRPr lang="en-US"/>
        </a:p>
      </dgm:t>
    </dgm:pt>
    <dgm:pt modelId="{6360B017-FADF-48CE-919C-15EC612015D7}">
      <dgm:prSet/>
      <dgm:spPr/>
      <dgm:t>
        <a:bodyPr/>
        <a:lstStyle/>
        <a:p>
          <a:r>
            <a:rPr lang="en-US" b="0" i="0"/>
            <a:t>The PDF document is loaded using the UnstructuredPDFLoader class from the langchain_community library.</a:t>
          </a:r>
          <a:endParaRPr lang="en-US"/>
        </a:p>
      </dgm:t>
    </dgm:pt>
    <dgm:pt modelId="{093FF89A-232A-4319-82E6-374E899EC88F}" type="parTrans" cxnId="{D904AA9E-8C40-438A-858B-CCD581777C9E}">
      <dgm:prSet/>
      <dgm:spPr/>
      <dgm:t>
        <a:bodyPr/>
        <a:lstStyle/>
        <a:p>
          <a:endParaRPr lang="en-US"/>
        </a:p>
      </dgm:t>
    </dgm:pt>
    <dgm:pt modelId="{57A8E0E2-7B5E-415C-9F6A-B1B5853E9828}" type="sibTrans" cxnId="{D904AA9E-8C40-438A-858B-CCD581777C9E}">
      <dgm:prSet/>
      <dgm:spPr/>
      <dgm:t>
        <a:bodyPr/>
        <a:lstStyle/>
        <a:p>
          <a:endParaRPr lang="en-US"/>
        </a:p>
      </dgm:t>
    </dgm:pt>
    <dgm:pt modelId="{8CDD0461-CEDB-4323-BA95-7A7D2A410ABA}">
      <dgm:prSet/>
      <dgm:spPr/>
      <dgm:t>
        <a:bodyPr/>
        <a:lstStyle/>
        <a:p>
          <a:r>
            <a:rPr lang="en-US" b="0" i="0"/>
            <a:t>The PDF document is assumed to be in a compatible format that can be processed by the UnstructuredPDFLoader.</a:t>
          </a:r>
          <a:endParaRPr lang="en-US"/>
        </a:p>
      </dgm:t>
    </dgm:pt>
    <dgm:pt modelId="{898ABECA-D7D8-4668-938B-FC6FC9ABFFFF}" type="parTrans" cxnId="{5ADEAF1D-0F40-47FD-821E-0F28EE7E3951}">
      <dgm:prSet/>
      <dgm:spPr/>
      <dgm:t>
        <a:bodyPr/>
        <a:lstStyle/>
        <a:p>
          <a:endParaRPr lang="en-US"/>
        </a:p>
      </dgm:t>
    </dgm:pt>
    <dgm:pt modelId="{C969583D-2CBF-407C-9DB5-C06792F32B6A}" type="sibTrans" cxnId="{5ADEAF1D-0F40-47FD-821E-0F28EE7E3951}">
      <dgm:prSet/>
      <dgm:spPr/>
      <dgm:t>
        <a:bodyPr/>
        <a:lstStyle/>
        <a:p>
          <a:endParaRPr lang="en-US"/>
        </a:p>
      </dgm:t>
    </dgm:pt>
    <dgm:pt modelId="{0B3E7421-C458-4463-9632-710B7CF7F79B}">
      <dgm:prSet/>
      <dgm:spPr/>
      <dgm:t>
        <a:bodyPr/>
        <a:lstStyle/>
        <a:p>
          <a:r>
            <a:rPr lang="en-US" b="1" i="0"/>
            <a:t>Ollama Language Model</a:t>
          </a:r>
          <a:endParaRPr lang="en-US"/>
        </a:p>
      </dgm:t>
    </dgm:pt>
    <dgm:pt modelId="{F88DB989-3412-443C-A62E-B19EFF29F52A}" type="parTrans" cxnId="{065B9738-FD5F-49F4-BC8D-0C2089B2F2AD}">
      <dgm:prSet/>
      <dgm:spPr/>
      <dgm:t>
        <a:bodyPr/>
        <a:lstStyle/>
        <a:p>
          <a:endParaRPr lang="en-US"/>
        </a:p>
      </dgm:t>
    </dgm:pt>
    <dgm:pt modelId="{E64E7392-9D30-4511-A5A3-A6A1DE073077}" type="sibTrans" cxnId="{065B9738-FD5F-49F4-BC8D-0C2089B2F2AD}">
      <dgm:prSet/>
      <dgm:spPr/>
      <dgm:t>
        <a:bodyPr/>
        <a:lstStyle/>
        <a:p>
          <a:endParaRPr lang="en-US"/>
        </a:p>
      </dgm:t>
    </dgm:pt>
    <dgm:pt modelId="{41947265-768E-4ED8-ABDB-B2A33C0593A5}">
      <dgm:prSet/>
      <dgm:spPr/>
      <dgm:t>
        <a:bodyPr/>
        <a:lstStyle/>
        <a:p>
          <a:r>
            <a:rPr lang="en-US" b="0" i="0"/>
            <a:t>The system uses the Ollama language model for generating vector embeddings and answering questions.</a:t>
          </a:r>
          <a:endParaRPr lang="en-US"/>
        </a:p>
      </dgm:t>
    </dgm:pt>
    <dgm:pt modelId="{189B0FFA-75E9-4605-BD4F-AD2F081C3825}" type="parTrans" cxnId="{DDB309AA-9FF0-41C5-8E43-497755AB657D}">
      <dgm:prSet/>
      <dgm:spPr/>
      <dgm:t>
        <a:bodyPr/>
        <a:lstStyle/>
        <a:p>
          <a:endParaRPr lang="en-US"/>
        </a:p>
      </dgm:t>
    </dgm:pt>
    <dgm:pt modelId="{D4701107-A35F-4C3B-95EF-0B63D97AA41C}" type="sibTrans" cxnId="{DDB309AA-9FF0-41C5-8E43-497755AB657D}">
      <dgm:prSet/>
      <dgm:spPr/>
      <dgm:t>
        <a:bodyPr/>
        <a:lstStyle/>
        <a:p>
          <a:endParaRPr lang="en-US"/>
        </a:p>
      </dgm:t>
    </dgm:pt>
    <dgm:pt modelId="{58C3E8F3-64D1-4DA6-AC5F-CC600662D3A6}">
      <dgm:prSet/>
      <dgm:spPr/>
      <dgm:t>
        <a:bodyPr/>
        <a:lstStyle/>
        <a:p>
          <a:r>
            <a:rPr lang="en-US" b="0" i="0"/>
            <a:t>The OllamaEmbeddings class from the langchain_community library is used to generate vector embeddings for the document chunks.</a:t>
          </a:r>
          <a:endParaRPr lang="en-US"/>
        </a:p>
      </dgm:t>
    </dgm:pt>
    <dgm:pt modelId="{120F1D72-B33A-4CFF-8A2C-FBFD5B7C459D}" type="parTrans" cxnId="{F3C6633F-0A16-4378-B140-DE7C52EA0040}">
      <dgm:prSet/>
      <dgm:spPr/>
      <dgm:t>
        <a:bodyPr/>
        <a:lstStyle/>
        <a:p>
          <a:endParaRPr lang="en-US"/>
        </a:p>
      </dgm:t>
    </dgm:pt>
    <dgm:pt modelId="{2B3FC8F5-06EB-44E6-A0AD-997ED1954001}" type="sibTrans" cxnId="{F3C6633F-0A16-4378-B140-DE7C52EA0040}">
      <dgm:prSet/>
      <dgm:spPr/>
      <dgm:t>
        <a:bodyPr/>
        <a:lstStyle/>
        <a:p>
          <a:endParaRPr lang="en-US"/>
        </a:p>
      </dgm:t>
    </dgm:pt>
    <dgm:pt modelId="{06C67CD4-3A77-424A-8FA7-DD0BB55350CF}">
      <dgm:prSet/>
      <dgm:spPr/>
      <dgm:t>
        <a:bodyPr/>
        <a:lstStyle/>
        <a:p>
          <a:r>
            <a:rPr lang="en-US" b="0" i="0"/>
            <a:t>The ChatOllama class from the langchain_community library is used as the language model for generating answers.</a:t>
          </a:r>
          <a:endParaRPr lang="en-US"/>
        </a:p>
      </dgm:t>
    </dgm:pt>
    <dgm:pt modelId="{B1F69575-2F21-493C-B899-9EBDBAD3E468}" type="parTrans" cxnId="{11C0D43F-3F4E-4BCC-B0F8-565E94BCA67D}">
      <dgm:prSet/>
      <dgm:spPr/>
      <dgm:t>
        <a:bodyPr/>
        <a:lstStyle/>
        <a:p>
          <a:endParaRPr lang="en-US"/>
        </a:p>
      </dgm:t>
    </dgm:pt>
    <dgm:pt modelId="{801C32E1-6BA2-48AF-A440-8C5F6226DC6A}" type="sibTrans" cxnId="{11C0D43F-3F4E-4BCC-B0F8-565E94BCA67D}">
      <dgm:prSet/>
      <dgm:spPr/>
      <dgm:t>
        <a:bodyPr/>
        <a:lstStyle/>
        <a:p>
          <a:endParaRPr lang="en-US"/>
        </a:p>
      </dgm:t>
    </dgm:pt>
    <dgm:pt modelId="{87EAD0C3-E184-4202-B30D-B3C46B0163D8}">
      <dgm:prSet/>
      <dgm:spPr/>
      <dgm:t>
        <a:bodyPr/>
        <a:lstStyle/>
        <a:p>
          <a:r>
            <a:rPr lang="en-US" b="0" i="0"/>
            <a:t>The system assumes that the Ollama language model is properly installed and configured.</a:t>
          </a:r>
          <a:endParaRPr lang="en-US"/>
        </a:p>
      </dgm:t>
    </dgm:pt>
    <dgm:pt modelId="{F51358A1-DA1F-4F0D-BD80-9FB0C5505971}" type="parTrans" cxnId="{E65469E4-59E8-4128-816F-233DC32EA818}">
      <dgm:prSet/>
      <dgm:spPr/>
      <dgm:t>
        <a:bodyPr/>
        <a:lstStyle/>
        <a:p>
          <a:endParaRPr lang="en-US"/>
        </a:p>
      </dgm:t>
    </dgm:pt>
    <dgm:pt modelId="{463ECF80-AAE0-404C-885F-42FCC4FA917D}" type="sibTrans" cxnId="{E65469E4-59E8-4128-816F-233DC32EA818}">
      <dgm:prSet/>
      <dgm:spPr/>
      <dgm:t>
        <a:bodyPr/>
        <a:lstStyle/>
        <a:p>
          <a:endParaRPr lang="en-US"/>
        </a:p>
      </dgm:t>
    </dgm:pt>
    <dgm:pt modelId="{4AE0CA50-94AE-4160-8557-C5682A81633F}">
      <dgm:prSet/>
      <dgm:spPr/>
      <dgm:t>
        <a:bodyPr/>
        <a:lstStyle/>
        <a:p>
          <a:r>
            <a:rPr lang="en-US" b="1" i="0"/>
            <a:t>Chroma Vector Database</a:t>
          </a:r>
          <a:endParaRPr lang="en-US"/>
        </a:p>
      </dgm:t>
    </dgm:pt>
    <dgm:pt modelId="{F31151B4-2058-475C-A9BD-5C44D5B43463}" type="parTrans" cxnId="{52D509B8-824B-42BE-914C-393DDB241404}">
      <dgm:prSet/>
      <dgm:spPr/>
      <dgm:t>
        <a:bodyPr/>
        <a:lstStyle/>
        <a:p>
          <a:endParaRPr lang="en-US"/>
        </a:p>
      </dgm:t>
    </dgm:pt>
    <dgm:pt modelId="{F2727B19-6BBB-4793-83C0-FF074708226F}" type="sibTrans" cxnId="{52D509B8-824B-42BE-914C-393DDB241404}">
      <dgm:prSet/>
      <dgm:spPr/>
      <dgm:t>
        <a:bodyPr/>
        <a:lstStyle/>
        <a:p>
          <a:endParaRPr lang="en-US"/>
        </a:p>
      </dgm:t>
    </dgm:pt>
    <dgm:pt modelId="{6269139E-D16F-4514-964D-C12F580585B7}">
      <dgm:prSet/>
      <dgm:spPr/>
      <dgm:t>
        <a:bodyPr/>
        <a:lstStyle/>
        <a:p>
          <a:r>
            <a:rPr lang="en-US" b="0" i="0"/>
            <a:t>The system uses the Chroma vector database to store and retrieve document chunks and their vector embeddings.</a:t>
          </a:r>
          <a:endParaRPr lang="en-US"/>
        </a:p>
      </dgm:t>
    </dgm:pt>
    <dgm:pt modelId="{2C880C07-389A-43DE-9D60-1C866535C6E9}" type="parTrans" cxnId="{D098C158-6377-45F5-B599-434CE5BABF8E}">
      <dgm:prSet/>
      <dgm:spPr/>
      <dgm:t>
        <a:bodyPr/>
        <a:lstStyle/>
        <a:p>
          <a:endParaRPr lang="en-US"/>
        </a:p>
      </dgm:t>
    </dgm:pt>
    <dgm:pt modelId="{66167870-A985-447D-84F9-B18E25757510}" type="sibTrans" cxnId="{D098C158-6377-45F5-B599-434CE5BABF8E}">
      <dgm:prSet/>
      <dgm:spPr/>
      <dgm:t>
        <a:bodyPr/>
        <a:lstStyle/>
        <a:p>
          <a:endParaRPr lang="en-US"/>
        </a:p>
      </dgm:t>
    </dgm:pt>
    <dgm:pt modelId="{F3216D5D-D0CB-4518-9F0D-6CF4331EEE60}">
      <dgm:prSet/>
      <dgm:spPr/>
      <dgm:t>
        <a:bodyPr/>
        <a:lstStyle/>
        <a:p>
          <a:r>
            <a:rPr lang="en-US" b="0" i="0"/>
            <a:t>The Chroma class from the langchain_community library is used to create and interact with the vector database.</a:t>
          </a:r>
          <a:endParaRPr lang="en-US"/>
        </a:p>
      </dgm:t>
    </dgm:pt>
    <dgm:pt modelId="{F44C48E8-2F92-47A4-ADEF-13AF3E12182D}" type="parTrans" cxnId="{C42D2D3C-671D-4357-89C4-22FA3F5F4CE8}">
      <dgm:prSet/>
      <dgm:spPr/>
      <dgm:t>
        <a:bodyPr/>
        <a:lstStyle/>
        <a:p>
          <a:endParaRPr lang="en-US"/>
        </a:p>
      </dgm:t>
    </dgm:pt>
    <dgm:pt modelId="{EC281B38-9FEE-449A-844C-7DBB4DBF9F2D}" type="sibTrans" cxnId="{C42D2D3C-671D-4357-89C4-22FA3F5F4CE8}">
      <dgm:prSet/>
      <dgm:spPr/>
      <dgm:t>
        <a:bodyPr/>
        <a:lstStyle/>
        <a:p>
          <a:endParaRPr lang="en-US"/>
        </a:p>
      </dgm:t>
    </dgm:pt>
    <dgm:pt modelId="{498D4A75-8244-4FF3-B3CE-B47F614BCD3C}">
      <dgm:prSet/>
      <dgm:spPr/>
      <dgm:t>
        <a:bodyPr/>
        <a:lstStyle/>
        <a:p>
          <a:r>
            <a:rPr lang="en-US" b="0" i="0"/>
            <a:t>The system assumes that the Chroma database is properly installed and configured.</a:t>
          </a:r>
          <a:endParaRPr lang="en-US"/>
        </a:p>
      </dgm:t>
    </dgm:pt>
    <dgm:pt modelId="{E58188A6-9380-4CDE-BCAA-15401ABA5FFF}" type="parTrans" cxnId="{A133A7DF-1BAA-4D5B-B6BA-9529E2185E1F}">
      <dgm:prSet/>
      <dgm:spPr/>
      <dgm:t>
        <a:bodyPr/>
        <a:lstStyle/>
        <a:p>
          <a:endParaRPr lang="en-US"/>
        </a:p>
      </dgm:t>
    </dgm:pt>
    <dgm:pt modelId="{26F84AA7-3B2C-42CC-9BBC-7D09F8AF6373}" type="sibTrans" cxnId="{A133A7DF-1BAA-4D5B-B6BA-9529E2185E1F}">
      <dgm:prSet/>
      <dgm:spPr/>
      <dgm:t>
        <a:bodyPr/>
        <a:lstStyle/>
        <a:p>
          <a:endParaRPr lang="en-US"/>
        </a:p>
      </dgm:t>
    </dgm:pt>
    <dgm:pt modelId="{CC9BC0FC-1C49-5B43-9DEA-50944A08A477}" type="pres">
      <dgm:prSet presAssocID="{FC6E6EC2-1D6B-4D9C-8529-64331E83CD81}" presName="diagram" presStyleCnt="0">
        <dgm:presLayoutVars>
          <dgm:chPref val="1"/>
          <dgm:dir/>
          <dgm:animOne val="branch"/>
          <dgm:animLvl val="lvl"/>
          <dgm:resizeHandles/>
        </dgm:presLayoutVars>
      </dgm:prSet>
      <dgm:spPr/>
    </dgm:pt>
    <dgm:pt modelId="{75DB67BD-907F-4142-B137-35DD382C3B2D}" type="pres">
      <dgm:prSet presAssocID="{40EC52AE-DC9D-4A5A-AC36-11BB6DB26C09}" presName="root" presStyleCnt="0"/>
      <dgm:spPr/>
    </dgm:pt>
    <dgm:pt modelId="{938F1335-DF4D-5543-827E-4E69D594201D}" type="pres">
      <dgm:prSet presAssocID="{40EC52AE-DC9D-4A5A-AC36-11BB6DB26C09}" presName="rootComposite" presStyleCnt="0"/>
      <dgm:spPr/>
    </dgm:pt>
    <dgm:pt modelId="{970DD139-50DF-4F4A-987D-BA037AD91EB2}" type="pres">
      <dgm:prSet presAssocID="{40EC52AE-DC9D-4A5A-AC36-11BB6DB26C09}" presName="rootText" presStyleLbl="node1" presStyleIdx="0" presStyleCnt="4"/>
      <dgm:spPr/>
    </dgm:pt>
    <dgm:pt modelId="{17103134-186C-114C-BC11-EF15607E854A}" type="pres">
      <dgm:prSet presAssocID="{40EC52AE-DC9D-4A5A-AC36-11BB6DB26C09}" presName="rootConnector" presStyleLbl="node1" presStyleIdx="0" presStyleCnt="4"/>
      <dgm:spPr/>
    </dgm:pt>
    <dgm:pt modelId="{8E18DCF9-7C76-6241-8BD6-8A237CE4A00F}" type="pres">
      <dgm:prSet presAssocID="{40EC52AE-DC9D-4A5A-AC36-11BB6DB26C09}" presName="childShape" presStyleCnt="0"/>
      <dgm:spPr/>
    </dgm:pt>
    <dgm:pt modelId="{800E278D-FEAF-AE42-84FE-A6E951E7BACF}" type="pres">
      <dgm:prSet presAssocID="{85DF274D-1282-4C9C-B8E6-8DC4640FF0FB}" presName="root" presStyleCnt="0"/>
      <dgm:spPr/>
    </dgm:pt>
    <dgm:pt modelId="{7EFEC754-5A28-0A42-9177-B55F7C269C49}" type="pres">
      <dgm:prSet presAssocID="{85DF274D-1282-4C9C-B8E6-8DC4640FF0FB}" presName="rootComposite" presStyleCnt="0"/>
      <dgm:spPr/>
    </dgm:pt>
    <dgm:pt modelId="{8886BC6E-9915-614A-AB23-699DC51D16F8}" type="pres">
      <dgm:prSet presAssocID="{85DF274D-1282-4C9C-B8E6-8DC4640FF0FB}" presName="rootText" presStyleLbl="node1" presStyleIdx="1" presStyleCnt="4"/>
      <dgm:spPr/>
    </dgm:pt>
    <dgm:pt modelId="{21D592C1-AE4C-5F49-B34A-1D8CF4960CC0}" type="pres">
      <dgm:prSet presAssocID="{85DF274D-1282-4C9C-B8E6-8DC4640FF0FB}" presName="rootConnector" presStyleLbl="node1" presStyleIdx="1" presStyleCnt="4"/>
      <dgm:spPr/>
    </dgm:pt>
    <dgm:pt modelId="{655D68FB-7635-474C-9B83-ABA4EA989E18}" type="pres">
      <dgm:prSet presAssocID="{85DF274D-1282-4C9C-B8E6-8DC4640FF0FB}" presName="childShape" presStyleCnt="0"/>
      <dgm:spPr/>
    </dgm:pt>
    <dgm:pt modelId="{6E495E0F-CAE9-5541-8D48-FE7A5C59FD02}" type="pres">
      <dgm:prSet presAssocID="{E0156439-FBCD-4C0A-AA25-5B6B6BCAD46B}" presName="Name13" presStyleLbl="parChTrans1D2" presStyleIdx="0" presStyleCnt="10"/>
      <dgm:spPr/>
    </dgm:pt>
    <dgm:pt modelId="{6BF5764B-0A4C-7C49-A63F-8A396997F970}" type="pres">
      <dgm:prSet presAssocID="{3E117355-317D-4DE2-A6BF-5BF8C40B12EB}" presName="childText" presStyleLbl="bgAcc1" presStyleIdx="0" presStyleCnt="10">
        <dgm:presLayoutVars>
          <dgm:bulletEnabled val="1"/>
        </dgm:presLayoutVars>
      </dgm:prSet>
      <dgm:spPr/>
    </dgm:pt>
    <dgm:pt modelId="{C404FA1E-A089-3944-8357-A327E7A676EC}" type="pres">
      <dgm:prSet presAssocID="{093FF89A-232A-4319-82E6-374E899EC88F}" presName="Name13" presStyleLbl="parChTrans1D2" presStyleIdx="1" presStyleCnt="10"/>
      <dgm:spPr/>
    </dgm:pt>
    <dgm:pt modelId="{F66A4490-764F-2844-864A-75EE5D3EC422}" type="pres">
      <dgm:prSet presAssocID="{6360B017-FADF-48CE-919C-15EC612015D7}" presName="childText" presStyleLbl="bgAcc1" presStyleIdx="1" presStyleCnt="10">
        <dgm:presLayoutVars>
          <dgm:bulletEnabled val="1"/>
        </dgm:presLayoutVars>
      </dgm:prSet>
      <dgm:spPr/>
    </dgm:pt>
    <dgm:pt modelId="{53E0E3E2-D8AF-FF47-9371-6CCB0408067A}" type="pres">
      <dgm:prSet presAssocID="{898ABECA-D7D8-4668-938B-FC6FC9ABFFFF}" presName="Name13" presStyleLbl="parChTrans1D2" presStyleIdx="2" presStyleCnt="10"/>
      <dgm:spPr/>
    </dgm:pt>
    <dgm:pt modelId="{04F5973A-B17E-3743-828C-7D9FA9AF6E7E}" type="pres">
      <dgm:prSet presAssocID="{8CDD0461-CEDB-4323-BA95-7A7D2A410ABA}" presName="childText" presStyleLbl="bgAcc1" presStyleIdx="2" presStyleCnt="10">
        <dgm:presLayoutVars>
          <dgm:bulletEnabled val="1"/>
        </dgm:presLayoutVars>
      </dgm:prSet>
      <dgm:spPr/>
    </dgm:pt>
    <dgm:pt modelId="{CDC3F0CD-13F6-7044-84BE-A610B32A482D}" type="pres">
      <dgm:prSet presAssocID="{0B3E7421-C458-4463-9632-710B7CF7F79B}" presName="root" presStyleCnt="0"/>
      <dgm:spPr/>
    </dgm:pt>
    <dgm:pt modelId="{EE5D3EAB-FD1F-CB49-A1C1-9928B55D755D}" type="pres">
      <dgm:prSet presAssocID="{0B3E7421-C458-4463-9632-710B7CF7F79B}" presName="rootComposite" presStyleCnt="0"/>
      <dgm:spPr/>
    </dgm:pt>
    <dgm:pt modelId="{024F0131-8DF3-FF42-A4C0-F81790F3901B}" type="pres">
      <dgm:prSet presAssocID="{0B3E7421-C458-4463-9632-710B7CF7F79B}" presName="rootText" presStyleLbl="node1" presStyleIdx="2" presStyleCnt="4"/>
      <dgm:spPr/>
    </dgm:pt>
    <dgm:pt modelId="{A5990A31-B8B7-D743-B0BF-28B1EE8ADAF4}" type="pres">
      <dgm:prSet presAssocID="{0B3E7421-C458-4463-9632-710B7CF7F79B}" presName="rootConnector" presStyleLbl="node1" presStyleIdx="2" presStyleCnt="4"/>
      <dgm:spPr/>
    </dgm:pt>
    <dgm:pt modelId="{82CE34EE-D07C-344B-AD80-67925080BACA}" type="pres">
      <dgm:prSet presAssocID="{0B3E7421-C458-4463-9632-710B7CF7F79B}" presName="childShape" presStyleCnt="0"/>
      <dgm:spPr/>
    </dgm:pt>
    <dgm:pt modelId="{A222BE1E-1A1A-AD48-B982-DAEE9096D2CC}" type="pres">
      <dgm:prSet presAssocID="{189B0FFA-75E9-4605-BD4F-AD2F081C3825}" presName="Name13" presStyleLbl="parChTrans1D2" presStyleIdx="3" presStyleCnt="10"/>
      <dgm:spPr/>
    </dgm:pt>
    <dgm:pt modelId="{9DEEA500-60F9-0B4D-9731-3EC6DCC9BF31}" type="pres">
      <dgm:prSet presAssocID="{41947265-768E-4ED8-ABDB-B2A33C0593A5}" presName="childText" presStyleLbl="bgAcc1" presStyleIdx="3" presStyleCnt="10">
        <dgm:presLayoutVars>
          <dgm:bulletEnabled val="1"/>
        </dgm:presLayoutVars>
      </dgm:prSet>
      <dgm:spPr/>
    </dgm:pt>
    <dgm:pt modelId="{CB2C71F6-AA7E-174F-9E01-B5EF88B0838B}" type="pres">
      <dgm:prSet presAssocID="{120F1D72-B33A-4CFF-8A2C-FBFD5B7C459D}" presName="Name13" presStyleLbl="parChTrans1D2" presStyleIdx="4" presStyleCnt="10"/>
      <dgm:spPr/>
    </dgm:pt>
    <dgm:pt modelId="{0BD8339E-EB9C-6748-99B2-27F05916BD68}" type="pres">
      <dgm:prSet presAssocID="{58C3E8F3-64D1-4DA6-AC5F-CC600662D3A6}" presName="childText" presStyleLbl="bgAcc1" presStyleIdx="4" presStyleCnt="10">
        <dgm:presLayoutVars>
          <dgm:bulletEnabled val="1"/>
        </dgm:presLayoutVars>
      </dgm:prSet>
      <dgm:spPr/>
    </dgm:pt>
    <dgm:pt modelId="{54AA3B6B-7A0B-044D-A3DC-A35AA2087A34}" type="pres">
      <dgm:prSet presAssocID="{B1F69575-2F21-493C-B899-9EBDBAD3E468}" presName="Name13" presStyleLbl="parChTrans1D2" presStyleIdx="5" presStyleCnt="10"/>
      <dgm:spPr/>
    </dgm:pt>
    <dgm:pt modelId="{05364598-0031-F44D-A6A6-3E3F2CF4DC92}" type="pres">
      <dgm:prSet presAssocID="{06C67CD4-3A77-424A-8FA7-DD0BB55350CF}" presName="childText" presStyleLbl="bgAcc1" presStyleIdx="5" presStyleCnt="10">
        <dgm:presLayoutVars>
          <dgm:bulletEnabled val="1"/>
        </dgm:presLayoutVars>
      </dgm:prSet>
      <dgm:spPr/>
    </dgm:pt>
    <dgm:pt modelId="{D858B44C-FD25-B04A-A48D-507241768E49}" type="pres">
      <dgm:prSet presAssocID="{F51358A1-DA1F-4F0D-BD80-9FB0C5505971}" presName="Name13" presStyleLbl="parChTrans1D2" presStyleIdx="6" presStyleCnt="10"/>
      <dgm:spPr/>
    </dgm:pt>
    <dgm:pt modelId="{3F12969B-F127-6E4A-BC02-A79CB6EF3208}" type="pres">
      <dgm:prSet presAssocID="{87EAD0C3-E184-4202-B30D-B3C46B0163D8}" presName="childText" presStyleLbl="bgAcc1" presStyleIdx="6" presStyleCnt="10">
        <dgm:presLayoutVars>
          <dgm:bulletEnabled val="1"/>
        </dgm:presLayoutVars>
      </dgm:prSet>
      <dgm:spPr/>
    </dgm:pt>
    <dgm:pt modelId="{21D8E8E1-FBE8-9140-96BD-E1EADE840756}" type="pres">
      <dgm:prSet presAssocID="{4AE0CA50-94AE-4160-8557-C5682A81633F}" presName="root" presStyleCnt="0"/>
      <dgm:spPr/>
    </dgm:pt>
    <dgm:pt modelId="{57BE213B-6082-BD4A-82BA-427E9AB7CFFF}" type="pres">
      <dgm:prSet presAssocID="{4AE0CA50-94AE-4160-8557-C5682A81633F}" presName="rootComposite" presStyleCnt="0"/>
      <dgm:spPr/>
    </dgm:pt>
    <dgm:pt modelId="{B31DDB69-BF71-C841-BEA5-AD44A1E75E0C}" type="pres">
      <dgm:prSet presAssocID="{4AE0CA50-94AE-4160-8557-C5682A81633F}" presName="rootText" presStyleLbl="node1" presStyleIdx="3" presStyleCnt="4"/>
      <dgm:spPr/>
    </dgm:pt>
    <dgm:pt modelId="{D2298A1B-175A-624A-90F7-56A0D482A6A8}" type="pres">
      <dgm:prSet presAssocID="{4AE0CA50-94AE-4160-8557-C5682A81633F}" presName="rootConnector" presStyleLbl="node1" presStyleIdx="3" presStyleCnt="4"/>
      <dgm:spPr/>
    </dgm:pt>
    <dgm:pt modelId="{A20B3876-5B85-0E45-BC9C-42D8530E2E5C}" type="pres">
      <dgm:prSet presAssocID="{4AE0CA50-94AE-4160-8557-C5682A81633F}" presName="childShape" presStyleCnt="0"/>
      <dgm:spPr/>
    </dgm:pt>
    <dgm:pt modelId="{E1663331-0D0D-3345-8760-8CC763285FE0}" type="pres">
      <dgm:prSet presAssocID="{2C880C07-389A-43DE-9D60-1C866535C6E9}" presName="Name13" presStyleLbl="parChTrans1D2" presStyleIdx="7" presStyleCnt="10"/>
      <dgm:spPr/>
    </dgm:pt>
    <dgm:pt modelId="{67BEC0DE-7D59-8748-A6D8-40209AB3BFFA}" type="pres">
      <dgm:prSet presAssocID="{6269139E-D16F-4514-964D-C12F580585B7}" presName="childText" presStyleLbl="bgAcc1" presStyleIdx="7" presStyleCnt="10">
        <dgm:presLayoutVars>
          <dgm:bulletEnabled val="1"/>
        </dgm:presLayoutVars>
      </dgm:prSet>
      <dgm:spPr/>
    </dgm:pt>
    <dgm:pt modelId="{68026629-255D-9F40-B788-D37CEE2D94CA}" type="pres">
      <dgm:prSet presAssocID="{F44C48E8-2F92-47A4-ADEF-13AF3E12182D}" presName="Name13" presStyleLbl="parChTrans1D2" presStyleIdx="8" presStyleCnt="10"/>
      <dgm:spPr/>
    </dgm:pt>
    <dgm:pt modelId="{EFB9B017-6C0A-584F-BA4E-9916664CAACC}" type="pres">
      <dgm:prSet presAssocID="{F3216D5D-D0CB-4518-9F0D-6CF4331EEE60}" presName="childText" presStyleLbl="bgAcc1" presStyleIdx="8" presStyleCnt="10">
        <dgm:presLayoutVars>
          <dgm:bulletEnabled val="1"/>
        </dgm:presLayoutVars>
      </dgm:prSet>
      <dgm:spPr/>
    </dgm:pt>
    <dgm:pt modelId="{4386EF62-0A36-B043-8F05-DEEC814B7919}" type="pres">
      <dgm:prSet presAssocID="{E58188A6-9380-4CDE-BCAA-15401ABA5FFF}" presName="Name13" presStyleLbl="parChTrans1D2" presStyleIdx="9" presStyleCnt="10"/>
      <dgm:spPr/>
    </dgm:pt>
    <dgm:pt modelId="{4937E975-3EDC-F545-AA24-8F416BF1E9CF}" type="pres">
      <dgm:prSet presAssocID="{498D4A75-8244-4FF3-B3CE-B47F614BCD3C}" presName="childText" presStyleLbl="bgAcc1" presStyleIdx="9" presStyleCnt="10">
        <dgm:presLayoutVars>
          <dgm:bulletEnabled val="1"/>
        </dgm:presLayoutVars>
      </dgm:prSet>
      <dgm:spPr/>
    </dgm:pt>
  </dgm:ptLst>
  <dgm:cxnLst>
    <dgm:cxn modelId="{09EC1C0C-3EAA-164E-8247-731F33B20A83}" type="presOf" srcId="{4AE0CA50-94AE-4160-8557-C5682A81633F}" destId="{B31DDB69-BF71-C841-BEA5-AD44A1E75E0C}" srcOrd="0" destOrd="0" presId="urn:microsoft.com/office/officeart/2005/8/layout/hierarchy3"/>
    <dgm:cxn modelId="{20AFCC0C-3C44-4722-8569-E90FBF46CC13}" srcId="{85DF274D-1282-4C9C-B8E6-8DC4640FF0FB}" destId="{3E117355-317D-4DE2-A6BF-5BF8C40B12EB}" srcOrd="0" destOrd="0" parTransId="{E0156439-FBCD-4C0A-AA25-5B6B6BCAD46B}" sibTransId="{CD30107A-47F6-4BD8-A9E2-4453B25B5B91}"/>
    <dgm:cxn modelId="{018EF111-83D8-5D48-9ADA-8E27024E7FA2}" type="presOf" srcId="{093FF89A-232A-4319-82E6-374E899EC88F}" destId="{C404FA1E-A089-3944-8357-A327E7A676EC}" srcOrd="0" destOrd="0" presId="urn:microsoft.com/office/officeart/2005/8/layout/hierarchy3"/>
    <dgm:cxn modelId="{E081FA12-73D4-6E47-97ED-7CBDEB53CCCD}" type="presOf" srcId="{E58188A6-9380-4CDE-BCAA-15401ABA5FFF}" destId="{4386EF62-0A36-B043-8F05-DEEC814B7919}" srcOrd="0" destOrd="0" presId="urn:microsoft.com/office/officeart/2005/8/layout/hierarchy3"/>
    <dgm:cxn modelId="{E15CD514-94E8-CE4D-8ADF-EA587A5A2EC7}" type="presOf" srcId="{189B0FFA-75E9-4605-BD4F-AD2F081C3825}" destId="{A222BE1E-1A1A-AD48-B982-DAEE9096D2CC}" srcOrd="0" destOrd="0" presId="urn:microsoft.com/office/officeart/2005/8/layout/hierarchy3"/>
    <dgm:cxn modelId="{5ADEAF1D-0F40-47FD-821E-0F28EE7E3951}" srcId="{85DF274D-1282-4C9C-B8E6-8DC4640FF0FB}" destId="{8CDD0461-CEDB-4323-BA95-7A7D2A410ABA}" srcOrd="2" destOrd="0" parTransId="{898ABECA-D7D8-4668-938B-FC6FC9ABFFFF}" sibTransId="{C969583D-2CBF-407C-9DB5-C06792F32B6A}"/>
    <dgm:cxn modelId="{2297B121-6811-D344-9629-5CE3DA24BA20}" type="presOf" srcId="{41947265-768E-4ED8-ABDB-B2A33C0593A5}" destId="{9DEEA500-60F9-0B4D-9731-3EC6DCC9BF31}" srcOrd="0" destOrd="0" presId="urn:microsoft.com/office/officeart/2005/8/layout/hierarchy3"/>
    <dgm:cxn modelId="{3FD17235-FAA1-1D4F-BAE1-A9F3FFD030CD}" type="presOf" srcId="{F51358A1-DA1F-4F0D-BD80-9FB0C5505971}" destId="{D858B44C-FD25-B04A-A48D-507241768E49}" srcOrd="0" destOrd="0" presId="urn:microsoft.com/office/officeart/2005/8/layout/hierarchy3"/>
    <dgm:cxn modelId="{69BB3637-05BB-E84C-AB2C-8E146FC5061C}" type="presOf" srcId="{898ABECA-D7D8-4668-938B-FC6FC9ABFFFF}" destId="{53E0E3E2-D8AF-FF47-9371-6CCB0408067A}" srcOrd="0" destOrd="0" presId="urn:microsoft.com/office/officeart/2005/8/layout/hierarchy3"/>
    <dgm:cxn modelId="{065B9738-FD5F-49F4-BC8D-0C2089B2F2AD}" srcId="{FC6E6EC2-1D6B-4D9C-8529-64331E83CD81}" destId="{0B3E7421-C458-4463-9632-710B7CF7F79B}" srcOrd="2" destOrd="0" parTransId="{F88DB989-3412-443C-A62E-B19EFF29F52A}" sibTransId="{E64E7392-9D30-4511-A5A3-A6A1DE073077}"/>
    <dgm:cxn modelId="{7D06763B-1A72-0C4D-9D37-C6888665FFA6}" type="presOf" srcId="{06C67CD4-3A77-424A-8FA7-DD0BB55350CF}" destId="{05364598-0031-F44D-A6A6-3E3F2CF4DC92}" srcOrd="0" destOrd="0" presId="urn:microsoft.com/office/officeart/2005/8/layout/hierarchy3"/>
    <dgm:cxn modelId="{C42D2D3C-671D-4357-89C4-22FA3F5F4CE8}" srcId="{4AE0CA50-94AE-4160-8557-C5682A81633F}" destId="{F3216D5D-D0CB-4518-9F0D-6CF4331EEE60}" srcOrd="1" destOrd="0" parTransId="{F44C48E8-2F92-47A4-ADEF-13AF3E12182D}" sibTransId="{EC281B38-9FEE-449A-844C-7DBB4DBF9F2D}"/>
    <dgm:cxn modelId="{82EC893D-58BD-2C41-B7E2-23E493084EDC}" type="presOf" srcId="{2C880C07-389A-43DE-9D60-1C866535C6E9}" destId="{E1663331-0D0D-3345-8760-8CC763285FE0}" srcOrd="0" destOrd="0" presId="urn:microsoft.com/office/officeart/2005/8/layout/hierarchy3"/>
    <dgm:cxn modelId="{F3C6633F-0A16-4378-B140-DE7C52EA0040}" srcId="{0B3E7421-C458-4463-9632-710B7CF7F79B}" destId="{58C3E8F3-64D1-4DA6-AC5F-CC600662D3A6}" srcOrd="1" destOrd="0" parTransId="{120F1D72-B33A-4CFF-8A2C-FBFD5B7C459D}" sibTransId="{2B3FC8F5-06EB-44E6-A0AD-997ED1954001}"/>
    <dgm:cxn modelId="{11C0D43F-3F4E-4BCC-B0F8-565E94BCA67D}" srcId="{0B3E7421-C458-4463-9632-710B7CF7F79B}" destId="{06C67CD4-3A77-424A-8FA7-DD0BB55350CF}" srcOrd="2" destOrd="0" parTransId="{B1F69575-2F21-493C-B899-9EBDBAD3E468}" sibTransId="{801C32E1-6BA2-48AF-A440-8C5F6226DC6A}"/>
    <dgm:cxn modelId="{4D9A534E-38D2-7442-BD85-7ABB9F499A07}" type="presOf" srcId="{87EAD0C3-E184-4202-B30D-B3C46B0163D8}" destId="{3F12969B-F127-6E4A-BC02-A79CB6EF3208}" srcOrd="0" destOrd="0" presId="urn:microsoft.com/office/officeart/2005/8/layout/hierarchy3"/>
    <dgm:cxn modelId="{D098C158-6377-45F5-B599-434CE5BABF8E}" srcId="{4AE0CA50-94AE-4160-8557-C5682A81633F}" destId="{6269139E-D16F-4514-964D-C12F580585B7}" srcOrd="0" destOrd="0" parTransId="{2C880C07-389A-43DE-9D60-1C866535C6E9}" sibTransId="{66167870-A985-447D-84F9-B18E25757510}"/>
    <dgm:cxn modelId="{35376064-6284-EA49-B955-B2DB4863AE07}" type="presOf" srcId="{40EC52AE-DC9D-4A5A-AC36-11BB6DB26C09}" destId="{970DD139-50DF-4F4A-987D-BA037AD91EB2}" srcOrd="0" destOrd="0" presId="urn:microsoft.com/office/officeart/2005/8/layout/hierarchy3"/>
    <dgm:cxn modelId="{B4F83A6F-CA34-9946-B7EE-5E34E9B034FE}" type="presOf" srcId="{0B3E7421-C458-4463-9632-710B7CF7F79B}" destId="{A5990A31-B8B7-D743-B0BF-28B1EE8ADAF4}" srcOrd="1" destOrd="0" presId="urn:microsoft.com/office/officeart/2005/8/layout/hierarchy3"/>
    <dgm:cxn modelId="{2CF55477-0B93-4246-9A23-555BB32CCDA3}" type="presOf" srcId="{B1F69575-2F21-493C-B899-9EBDBAD3E468}" destId="{54AA3B6B-7A0B-044D-A3DC-A35AA2087A34}" srcOrd="0" destOrd="0" presId="urn:microsoft.com/office/officeart/2005/8/layout/hierarchy3"/>
    <dgm:cxn modelId="{F1CF1181-AD36-9F47-A78C-89453C006640}" type="presOf" srcId="{85DF274D-1282-4C9C-B8E6-8DC4640FF0FB}" destId="{8886BC6E-9915-614A-AB23-699DC51D16F8}" srcOrd="0" destOrd="0" presId="urn:microsoft.com/office/officeart/2005/8/layout/hierarchy3"/>
    <dgm:cxn modelId="{18414994-98F3-2840-82E2-18F2E77EB9B0}" type="presOf" srcId="{0B3E7421-C458-4463-9632-710B7CF7F79B}" destId="{024F0131-8DF3-FF42-A4C0-F81790F3901B}" srcOrd="0" destOrd="0" presId="urn:microsoft.com/office/officeart/2005/8/layout/hierarchy3"/>
    <dgm:cxn modelId="{81618598-037C-D24A-BBC4-9838D5E4940D}" type="presOf" srcId="{F44C48E8-2F92-47A4-ADEF-13AF3E12182D}" destId="{68026629-255D-9F40-B788-D37CEE2D94CA}" srcOrd="0" destOrd="0" presId="urn:microsoft.com/office/officeart/2005/8/layout/hierarchy3"/>
    <dgm:cxn modelId="{F75C959A-0DDE-4244-AB5F-36D247575D21}" type="presOf" srcId="{6269139E-D16F-4514-964D-C12F580585B7}" destId="{67BEC0DE-7D59-8748-A6D8-40209AB3BFFA}" srcOrd="0" destOrd="0" presId="urn:microsoft.com/office/officeart/2005/8/layout/hierarchy3"/>
    <dgm:cxn modelId="{D904AA9E-8C40-438A-858B-CCD581777C9E}" srcId="{85DF274D-1282-4C9C-B8E6-8DC4640FF0FB}" destId="{6360B017-FADF-48CE-919C-15EC612015D7}" srcOrd="1" destOrd="0" parTransId="{093FF89A-232A-4319-82E6-374E899EC88F}" sibTransId="{57A8E0E2-7B5E-415C-9F6A-B1B5853E9828}"/>
    <dgm:cxn modelId="{8A53E2A6-A045-3341-BE8C-28A5C04D8276}" type="presOf" srcId="{498D4A75-8244-4FF3-B3CE-B47F614BCD3C}" destId="{4937E975-3EDC-F545-AA24-8F416BF1E9CF}" srcOrd="0" destOrd="0" presId="urn:microsoft.com/office/officeart/2005/8/layout/hierarchy3"/>
    <dgm:cxn modelId="{DDB309AA-9FF0-41C5-8E43-497755AB657D}" srcId="{0B3E7421-C458-4463-9632-710B7CF7F79B}" destId="{41947265-768E-4ED8-ABDB-B2A33C0593A5}" srcOrd="0" destOrd="0" parTransId="{189B0FFA-75E9-4605-BD4F-AD2F081C3825}" sibTransId="{D4701107-A35F-4C3B-95EF-0B63D97AA41C}"/>
    <dgm:cxn modelId="{9FB71AAA-D2CB-1941-AC3E-B6B7520CC4D0}" type="presOf" srcId="{58C3E8F3-64D1-4DA6-AC5F-CC600662D3A6}" destId="{0BD8339E-EB9C-6748-99B2-27F05916BD68}" srcOrd="0" destOrd="0" presId="urn:microsoft.com/office/officeart/2005/8/layout/hierarchy3"/>
    <dgm:cxn modelId="{A9D920AC-8DB5-4B99-8386-25052F7D5153}" srcId="{FC6E6EC2-1D6B-4D9C-8529-64331E83CD81}" destId="{40EC52AE-DC9D-4A5A-AC36-11BB6DB26C09}" srcOrd="0" destOrd="0" parTransId="{57450DD8-8726-473C-9167-1C5B09F119C2}" sibTransId="{52AA7CD7-EE5D-4EC5-B46E-80A78A20FFBE}"/>
    <dgm:cxn modelId="{FEE1CFB0-463C-9E4A-B394-A23B0019EC83}" type="presOf" srcId="{3E117355-317D-4DE2-A6BF-5BF8C40B12EB}" destId="{6BF5764B-0A4C-7C49-A63F-8A396997F970}" srcOrd="0" destOrd="0" presId="urn:microsoft.com/office/officeart/2005/8/layout/hierarchy3"/>
    <dgm:cxn modelId="{52D509B8-824B-42BE-914C-393DDB241404}" srcId="{FC6E6EC2-1D6B-4D9C-8529-64331E83CD81}" destId="{4AE0CA50-94AE-4160-8557-C5682A81633F}" srcOrd="3" destOrd="0" parTransId="{F31151B4-2058-475C-A9BD-5C44D5B43463}" sibTransId="{F2727B19-6BBB-4793-83C0-FF074708226F}"/>
    <dgm:cxn modelId="{A7FE09B8-E39A-064B-A940-2FF6A8CEC6C8}" type="presOf" srcId="{FC6E6EC2-1D6B-4D9C-8529-64331E83CD81}" destId="{CC9BC0FC-1C49-5B43-9DEA-50944A08A477}" srcOrd="0" destOrd="0" presId="urn:microsoft.com/office/officeart/2005/8/layout/hierarchy3"/>
    <dgm:cxn modelId="{A5F528B8-2252-714B-8D9E-8414C1F817EF}" type="presOf" srcId="{F3216D5D-D0CB-4518-9F0D-6CF4331EEE60}" destId="{EFB9B017-6C0A-584F-BA4E-9916664CAACC}" srcOrd="0" destOrd="0" presId="urn:microsoft.com/office/officeart/2005/8/layout/hierarchy3"/>
    <dgm:cxn modelId="{5910D0C3-736A-DF4C-AC16-65A3943C09CC}" type="presOf" srcId="{40EC52AE-DC9D-4A5A-AC36-11BB6DB26C09}" destId="{17103134-186C-114C-BC11-EF15607E854A}" srcOrd="1" destOrd="0" presId="urn:microsoft.com/office/officeart/2005/8/layout/hierarchy3"/>
    <dgm:cxn modelId="{99FF05C5-D92E-4348-ACFF-F0D77B5C1225}" type="presOf" srcId="{8CDD0461-CEDB-4323-BA95-7A7D2A410ABA}" destId="{04F5973A-B17E-3743-828C-7D9FA9AF6E7E}" srcOrd="0" destOrd="0" presId="urn:microsoft.com/office/officeart/2005/8/layout/hierarchy3"/>
    <dgm:cxn modelId="{F11141D0-5A8F-F344-AB1E-F76040BF7C5C}" type="presOf" srcId="{85DF274D-1282-4C9C-B8E6-8DC4640FF0FB}" destId="{21D592C1-AE4C-5F49-B34A-1D8CF4960CC0}" srcOrd="1" destOrd="0" presId="urn:microsoft.com/office/officeart/2005/8/layout/hierarchy3"/>
    <dgm:cxn modelId="{06A870D1-8D95-400E-816C-F6CC3717833C}" srcId="{FC6E6EC2-1D6B-4D9C-8529-64331E83CD81}" destId="{85DF274D-1282-4C9C-B8E6-8DC4640FF0FB}" srcOrd="1" destOrd="0" parTransId="{EF0FE4DB-FACC-4912-B1B8-7233E9972B6D}" sibTransId="{35D9D0AA-9239-4D31-B1D0-50608A2B133D}"/>
    <dgm:cxn modelId="{A133A7DF-1BAA-4D5B-B6BA-9529E2185E1F}" srcId="{4AE0CA50-94AE-4160-8557-C5682A81633F}" destId="{498D4A75-8244-4FF3-B3CE-B47F614BCD3C}" srcOrd="2" destOrd="0" parTransId="{E58188A6-9380-4CDE-BCAA-15401ABA5FFF}" sibTransId="{26F84AA7-3B2C-42CC-9BBC-7D09F8AF6373}"/>
    <dgm:cxn modelId="{394194E2-941F-8441-873E-C522B35B0530}" type="presOf" srcId="{6360B017-FADF-48CE-919C-15EC612015D7}" destId="{F66A4490-764F-2844-864A-75EE5D3EC422}" srcOrd="0" destOrd="0" presId="urn:microsoft.com/office/officeart/2005/8/layout/hierarchy3"/>
    <dgm:cxn modelId="{E65469E4-59E8-4128-816F-233DC32EA818}" srcId="{0B3E7421-C458-4463-9632-710B7CF7F79B}" destId="{87EAD0C3-E184-4202-B30D-B3C46B0163D8}" srcOrd="3" destOrd="0" parTransId="{F51358A1-DA1F-4F0D-BD80-9FB0C5505971}" sibTransId="{463ECF80-AAE0-404C-885F-42FCC4FA917D}"/>
    <dgm:cxn modelId="{CFF10AE7-C6E4-424B-A446-A51E41423665}" type="presOf" srcId="{4AE0CA50-94AE-4160-8557-C5682A81633F}" destId="{D2298A1B-175A-624A-90F7-56A0D482A6A8}" srcOrd="1" destOrd="0" presId="urn:microsoft.com/office/officeart/2005/8/layout/hierarchy3"/>
    <dgm:cxn modelId="{E7A4E9F4-41EF-4642-B110-1A8A0C1A2A50}" type="presOf" srcId="{E0156439-FBCD-4C0A-AA25-5B6B6BCAD46B}" destId="{6E495E0F-CAE9-5541-8D48-FE7A5C59FD02}" srcOrd="0" destOrd="0" presId="urn:microsoft.com/office/officeart/2005/8/layout/hierarchy3"/>
    <dgm:cxn modelId="{B97385F9-ED64-1040-8E69-808C462EF08D}" type="presOf" srcId="{120F1D72-B33A-4CFF-8A2C-FBFD5B7C459D}" destId="{CB2C71F6-AA7E-174F-9E01-B5EF88B0838B}" srcOrd="0" destOrd="0" presId="urn:microsoft.com/office/officeart/2005/8/layout/hierarchy3"/>
    <dgm:cxn modelId="{7EF43C31-1721-1446-898F-51C7252702E6}" type="presParOf" srcId="{CC9BC0FC-1C49-5B43-9DEA-50944A08A477}" destId="{75DB67BD-907F-4142-B137-35DD382C3B2D}" srcOrd="0" destOrd="0" presId="urn:microsoft.com/office/officeart/2005/8/layout/hierarchy3"/>
    <dgm:cxn modelId="{F3DF6F36-B79F-504A-BAB4-D854E2F8CBFB}" type="presParOf" srcId="{75DB67BD-907F-4142-B137-35DD382C3B2D}" destId="{938F1335-DF4D-5543-827E-4E69D594201D}" srcOrd="0" destOrd="0" presId="urn:microsoft.com/office/officeart/2005/8/layout/hierarchy3"/>
    <dgm:cxn modelId="{40BA74B0-DFA2-914F-9E5A-E5D9DE2D64B9}" type="presParOf" srcId="{938F1335-DF4D-5543-827E-4E69D594201D}" destId="{970DD139-50DF-4F4A-987D-BA037AD91EB2}" srcOrd="0" destOrd="0" presId="urn:microsoft.com/office/officeart/2005/8/layout/hierarchy3"/>
    <dgm:cxn modelId="{F37004CA-3348-6D42-BA05-1C121D46F255}" type="presParOf" srcId="{938F1335-DF4D-5543-827E-4E69D594201D}" destId="{17103134-186C-114C-BC11-EF15607E854A}" srcOrd="1" destOrd="0" presId="urn:microsoft.com/office/officeart/2005/8/layout/hierarchy3"/>
    <dgm:cxn modelId="{003D39E7-FA31-E84A-BEA8-80D3AA310B69}" type="presParOf" srcId="{75DB67BD-907F-4142-B137-35DD382C3B2D}" destId="{8E18DCF9-7C76-6241-8BD6-8A237CE4A00F}" srcOrd="1" destOrd="0" presId="urn:microsoft.com/office/officeart/2005/8/layout/hierarchy3"/>
    <dgm:cxn modelId="{619E4972-D61A-2842-85EF-D81B928BC951}" type="presParOf" srcId="{CC9BC0FC-1C49-5B43-9DEA-50944A08A477}" destId="{800E278D-FEAF-AE42-84FE-A6E951E7BACF}" srcOrd="1" destOrd="0" presId="urn:microsoft.com/office/officeart/2005/8/layout/hierarchy3"/>
    <dgm:cxn modelId="{5733DD14-A5CC-964C-8109-9F74F05DB260}" type="presParOf" srcId="{800E278D-FEAF-AE42-84FE-A6E951E7BACF}" destId="{7EFEC754-5A28-0A42-9177-B55F7C269C49}" srcOrd="0" destOrd="0" presId="urn:microsoft.com/office/officeart/2005/8/layout/hierarchy3"/>
    <dgm:cxn modelId="{A74CAD95-987B-DD44-85E6-5138232273F9}" type="presParOf" srcId="{7EFEC754-5A28-0A42-9177-B55F7C269C49}" destId="{8886BC6E-9915-614A-AB23-699DC51D16F8}" srcOrd="0" destOrd="0" presId="urn:microsoft.com/office/officeart/2005/8/layout/hierarchy3"/>
    <dgm:cxn modelId="{46FBD58A-A86A-2248-92E0-11EF912E59EE}" type="presParOf" srcId="{7EFEC754-5A28-0A42-9177-B55F7C269C49}" destId="{21D592C1-AE4C-5F49-B34A-1D8CF4960CC0}" srcOrd="1" destOrd="0" presId="urn:microsoft.com/office/officeart/2005/8/layout/hierarchy3"/>
    <dgm:cxn modelId="{76175475-9F59-394A-8C53-5AEBD10A2EFF}" type="presParOf" srcId="{800E278D-FEAF-AE42-84FE-A6E951E7BACF}" destId="{655D68FB-7635-474C-9B83-ABA4EA989E18}" srcOrd="1" destOrd="0" presId="urn:microsoft.com/office/officeart/2005/8/layout/hierarchy3"/>
    <dgm:cxn modelId="{1E8A6517-F625-934F-A1AC-6741EFF26875}" type="presParOf" srcId="{655D68FB-7635-474C-9B83-ABA4EA989E18}" destId="{6E495E0F-CAE9-5541-8D48-FE7A5C59FD02}" srcOrd="0" destOrd="0" presId="urn:microsoft.com/office/officeart/2005/8/layout/hierarchy3"/>
    <dgm:cxn modelId="{903EBADB-4192-8342-B6DD-8E2ACC901ACC}" type="presParOf" srcId="{655D68FB-7635-474C-9B83-ABA4EA989E18}" destId="{6BF5764B-0A4C-7C49-A63F-8A396997F970}" srcOrd="1" destOrd="0" presId="urn:microsoft.com/office/officeart/2005/8/layout/hierarchy3"/>
    <dgm:cxn modelId="{F96A9CB5-CDFB-5A4E-A58F-43013B7382D8}" type="presParOf" srcId="{655D68FB-7635-474C-9B83-ABA4EA989E18}" destId="{C404FA1E-A089-3944-8357-A327E7A676EC}" srcOrd="2" destOrd="0" presId="urn:microsoft.com/office/officeart/2005/8/layout/hierarchy3"/>
    <dgm:cxn modelId="{1F58A9D7-DD12-CC4D-B84E-C61034BF61BD}" type="presParOf" srcId="{655D68FB-7635-474C-9B83-ABA4EA989E18}" destId="{F66A4490-764F-2844-864A-75EE5D3EC422}" srcOrd="3" destOrd="0" presId="urn:microsoft.com/office/officeart/2005/8/layout/hierarchy3"/>
    <dgm:cxn modelId="{AEF2A0E9-58AC-D343-9FCB-F0590EC3077B}" type="presParOf" srcId="{655D68FB-7635-474C-9B83-ABA4EA989E18}" destId="{53E0E3E2-D8AF-FF47-9371-6CCB0408067A}" srcOrd="4" destOrd="0" presId="urn:microsoft.com/office/officeart/2005/8/layout/hierarchy3"/>
    <dgm:cxn modelId="{0DBF7987-A498-8D41-919C-FEB2C4AE0DC8}" type="presParOf" srcId="{655D68FB-7635-474C-9B83-ABA4EA989E18}" destId="{04F5973A-B17E-3743-828C-7D9FA9AF6E7E}" srcOrd="5" destOrd="0" presId="urn:microsoft.com/office/officeart/2005/8/layout/hierarchy3"/>
    <dgm:cxn modelId="{92A39102-C052-C04D-BD96-EF6408D45EEB}" type="presParOf" srcId="{CC9BC0FC-1C49-5B43-9DEA-50944A08A477}" destId="{CDC3F0CD-13F6-7044-84BE-A610B32A482D}" srcOrd="2" destOrd="0" presId="urn:microsoft.com/office/officeart/2005/8/layout/hierarchy3"/>
    <dgm:cxn modelId="{E14DA971-61D9-D84B-9FC3-87F6D6199AB9}" type="presParOf" srcId="{CDC3F0CD-13F6-7044-84BE-A610B32A482D}" destId="{EE5D3EAB-FD1F-CB49-A1C1-9928B55D755D}" srcOrd="0" destOrd="0" presId="urn:microsoft.com/office/officeart/2005/8/layout/hierarchy3"/>
    <dgm:cxn modelId="{3C800580-6E66-2947-A8BA-4E22FF919B37}" type="presParOf" srcId="{EE5D3EAB-FD1F-CB49-A1C1-9928B55D755D}" destId="{024F0131-8DF3-FF42-A4C0-F81790F3901B}" srcOrd="0" destOrd="0" presId="urn:microsoft.com/office/officeart/2005/8/layout/hierarchy3"/>
    <dgm:cxn modelId="{0F94B2C2-E722-C74B-867C-5AACD99A22FD}" type="presParOf" srcId="{EE5D3EAB-FD1F-CB49-A1C1-9928B55D755D}" destId="{A5990A31-B8B7-D743-B0BF-28B1EE8ADAF4}" srcOrd="1" destOrd="0" presId="urn:microsoft.com/office/officeart/2005/8/layout/hierarchy3"/>
    <dgm:cxn modelId="{31DC9EEF-A64E-3D41-B619-F0DBF30281E7}" type="presParOf" srcId="{CDC3F0CD-13F6-7044-84BE-A610B32A482D}" destId="{82CE34EE-D07C-344B-AD80-67925080BACA}" srcOrd="1" destOrd="0" presId="urn:microsoft.com/office/officeart/2005/8/layout/hierarchy3"/>
    <dgm:cxn modelId="{82BA0C76-9F75-3544-A52F-01EFAFE6AD94}" type="presParOf" srcId="{82CE34EE-D07C-344B-AD80-67925080BACA}" destId="{A222BE1E-1A1A-AD48-B982-DAEE9096D2CC}" srcOrd="0" destOrd="0" presId="urn:microsoft.com/office/officeart/2005/8/layout/hierarchy3"/>
    <dgm:cxn modelId="{A9063DD8-1467-BC42-B869-1948A01BD82B}" type="presParOf" srcId="{82CE34EE-D07C-344B-AD80-67925080BACA}" destId="{9DEEA500-60F9-0B4D-9731-3EC6DCC9BF31}" srcOrd="1" destOrd="0" presId="urn:microsoft.com/office/officeart/2005/8/layout/hierarchy3"/>
    <dgm:cxn modelId="{DDB99226-56B6-B044-B4D6-00B82924F7C0}" type="presParOf" srcId="{82CE34EE-D07C-344B-AD80-67925080BACA}" destId="{CB2C71F6-AA7E-174F-9E01-B5EF88B0838B}" srcOrd="2" destOrd="0" presId="urn:microsoft.com/office/officeart/2005/8/layout/hierarchy3"/>
    <dgm:cxn modelId="{E01F9424-B28A-2940-86CC-70AAB0E82A8F}" type="presParOf" srcId="{82CE34EE-D07C-344B-AD80-67925080BACA}" destId="{0BD8339E-EB9C-6748-99B2-27F05916BD68}" srcOrd="3" destOrd="0" presId="urn:microsoft.com/office/officeart/2005/8/layout/hierarchy3"/>
    <dgm:cxn modelId="{66E514E5-3719-F346-AB07-E2F8057D055C}" type="presParOf" srcId="{82CE34EE-D07C-344B-AD80-67925080BACA}" destId="{54AA3B6B-7A0B-044D-A3DC-A35AA2087A34}" srcOrd="4" destOrd="0" presId="urn:microsoft.com/office/officeart/2005/8/layout/hierarchy3"/>
    <dgm:cxn modelId="{EC21F622-98C3-224D-B4F5-022F3998FAF4}" type="presParOf" srcId="{82CE34EE-D07C-344B-AD80-67925080BACA}" destId="{05364598-0031-F44D-A6A6-3E3F2CF4DC92}" srcOrd="5" destOrd="0" presId="urn:microsoft.com/office/officeart/2005/8/layout/hierarchy3"/>
    <dgm:cxn modelId="{6A24BFD8-F1A8-014C-ACEE-4E0F3F253E7D}" type="presParOf" srcId="{82CE34EE-D07C-344B-AD80-67925080BACA}" destId="{D858B44C-FD25-B04A-A48D-507241768E49}" srcOrd="6" destOrd="0" presId="urn:microsoft.com/office/officeart/2005/8/layout/hierarchy3"/>
    <dgm:cxn modelId="{7966375B-CB20-0041-9DD3-6D71FCED5664}" type="presParOf" srcId="{82CE34EE-D07C-344B-AD80-67925080BACA}" destId="{3F12969B-F127-6E4A-BC02-A79CB6EF3208}" srcOrd="7" destOrd="0" presId="urn:microsoft.com/office/officeart/2005/8/layout/hierarchy3"/>
    <dgm:cxn modelId="{A38E0DA0-E37F-0246-ADCA-36B7A2A7DDE5}" type="presParOf" srcId="{CC9BC0FC-1C49-5B43-9DEA-50944A08A477}" destId="{21D8E8E1-FBE8-9140-96BD-E1EADE840756}" srcOrd="3" destOrd="0" presId="urn:microsoft.com/office/officeart/2005/8/layout/hierarchy3"/>
    <dgm:cxn modelId="{66EE0DBE-F7F4-454C-BB4A-E2F97FCDE842}" type="presParOf" srcId="{21D8E8E1-FBE8-9140-96BD-E1EADE840756}" destId="{57BE213B-6082-BD4A-82BA-427E9AB7CFFF}" srcOrd="0" destOrd="0" presId="urn:microsoft.com/office/officeart/2005/8/layout/hierarchy3"/>
    <dgm:cxn modelId="{12763E38-AF4F-CB42-A5FD-790FF1923D40}" type="presParOf" srcId="{57BE213B-6082-BD4A-82BA-427E9AB7CFFF}" destId="{B31DDB69-BF71-C841-BEA5-AD44A1E75E0C}" srcOrd="0" destOrd="0" presId="urn:microsoft.com/office/officeart/2005/8/layout/hierarchy3"/>
    <dgm:cxn modelId="{892E3BD7-0A14-B54A-9B0C-AA3AAE7B02AB}" type="presParOf" srcId="{57BE213B-6082-BD4A-82BA-427E9AB7CFFF}" destId="{D2298A1B-175A-624A-90F7-56A0D482A6A8}" srcOrd="1" destOrd="0" presId="urn:microsoft.com/office/officeart/2005/8/layout/hierarchy3"/>
    <dgm:cxn modelId="{2C255529-50E3-6648-8009-5AD2DF16D202}" type="presParOf" srcId="{21D8E8E1-FBE8-9140-96BD-E1EADE840756}" destId="{A20B3876-5B85-0E45-BC9C-42D8530E2E5C}" srcOrd="1" destOrd="0" presId="urn:microsoft.com/office/officeart/2005/8/layout/hierarchy3"/>
    <dgm:cxn modelId="{D19280BA-2945-2643-A553-7F1C721FBC62}" type="presParOf" srcId="{A20B3876-5B85-0E45-BC9C-42D8530E2E5C}" destId="{E1663331-0D0D-3345-8760-8CC763285FE0}" srcOrd="0" destOrd="0" presId="urn:microsoft.com/office/officeart/2005/8/layout/hierarchy3"/>
    <dgm:cxn modelId="{0486BCBB-7FC7-6040-8EC9-F0FE071F1BA5}" type="presParOf" srcId="{A20B3876-5B85-0E45-BC9C-42D8530E2E5C}" destId="{67BEC0DE-7D59-8748-A6D8-40209AB3BFFA}" srcOrd="1" destOrd="0" presId="urn:microsoft.com/office/officeart/2005/8/layout/hierarchy3"/>
    <dgm:cxn modelId="{F11C0CF8-6EC6-2944-A8D6-1F2B7A01582B}" type="presParOf" srcId="{A20B3876-5B85-0E45-BC9C-42D8530E2E5C}" destId="{68026629-255D-9F40-B788-D37CEE2D94CA}" srcOrd="2" destOrd="0" presId="urn:microsoft.com/office/officeart/2005/8/layout/hierarchy3"/>
    <dgm:cxn modelId="{3EF22EAD-DEA2-D24E-B4C0-BAD1E8840132}" type="presParOf" srcId="{A20B3876-5B85-0E45-BC9C-42D8530E2E5C}" destId="{EFB9B017-6C0A-584F-BA4E-9916664CAACC}" srcOrd="3" destOrd="0" presId="urn:microsoft.com/office/officeart/2005/8/layout/hierarchy3"/>
    <dgm:cxn modelId="{38EA6639-0CF0-5D40-8D67-233856A43148}" type="presParOf" srcId="{A20B3876-5B85-0E45-BC9C-42D8530E2E5C}" destId="{4386EF62-0A36-B043-8F05-DEEC814B7919}" srcOrd="4" destOrd="0" presId="urn:microsoft.com/office/officeart/2005/8/layout/hierarchy3"/>
    <dgm:cxn modelId="{5162C8D8-57FA-B84C-90B7-7FBB7DA98FDE}" type="presParOf" srcId="{A20B3876-5B85-0E45-BC9C-42D8530E2E5C}" destId="{4937E975-3EDC-F545-AA24-8F416BF1E9C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D7E41-2B93-CD45-A09F-718530A7D4FC}">
      <dsp:nvSpPr>
        <dsp:cNvPr id="0" name=""/>
        <dsp:cNvSpPr/>
      </dsp:nvSpPr>
      <dsp:spPr>
        <a:xfrm>
          <a:off x="0" y="226940"/>
          <a:ext cx="6666833" cy="121328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Input Format</a:t>
          </a:r>
          <a:r>
            <a:rPr lang="en-US" sz="1700" b="0" i="0" kern="1200"/>
            <a:t>: The RAG system is designed to work with PDF documents as input. It assumes that the PDF documents are in a compatible format that can be processed by the UnstructuredPDFLoader library.</a:t>
          </a:r>
          <a:endParaRPr lang="en-US" sz="1700" kern="1200"/>
        </a:p>
      </dsp:txBody>
      <dsp:txXfrm>
        <a:off x="59228" y="286168"/>
        <a:ext cx="6548377" cy="1094833"/>
      </dsp:txXfrm>
    </dsp:sp>
    <dsp:sp modelId="{00F46C24-F5C2-124B-A044-DEFB417B3972}">
      <dsp:nvSpPr>
        <dsp:cNvPr id="0" name=""/>
        <dsp:cNvSpPr/>
      </dsp:nvSpPr>
      <dsp:spPr>
        <a:xfrm>
          <a:off x="0" y="1489189"/>
          <a:ext cx="6666833" cy="1213289"/>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Language Model</a:t>
          </a:r>
          <a:r>
            <a:rPr lang="en-US" sz="1700" b="0" i="0" kern="1200"/>
            <a:t>: The system relies on the Ollama language model for generating vector embeddings and answering questions. It requires the Ollama model to be properly installed and configured.</a:t>
          </a:r>
          <a:endParaRPr lang="en-US" sz="1700" kern="1200"/>
        </a:p>
      </dsp:txBody>
      <dsp:txXfrm>
        <a:off x="59228" y="1548417"/>
        <a:ext cx="6548377" cy="1094833"/>
      </dsp:txXfrm>
    </dsp:sp>
    <dsp:sp modelId="{246C6DE8-746B-6F40-A5ED-60F98C996EB6}">
      <dsp:nvSpPr>
        <dsp:cNvPr id="0" name=""/>
        <dsp:cNvSpPr/>
      </dsp:nvSpPr>
      <dsp:spPr>
        <a:xfrm>
          <a:off x="0" y="2751439"/>
          <a:ext cx="6666833" cy="1213289"/>
        </a:xfrm>
        <a:prstGeom prst="roundRect">
          <a:avLst/>
        </a:prstGeom>
        <a:gradFill rotWithShape="0">
          <a:gsLst>
            <a:gs pos="0">
              <a:schemeClr val="accent2">
                <a:hueOff val="4295742"/>
                <a:satOff val="-12329"/>
                <a:lumOff val="-19739"/>
                <a:alphaOff val="0"/>
                <a:satMod val="103000"/>
                <a:lumMod val="102000"/>
                <a:tint val="94000"/>
              </a:schemeClr>
            </a:gs>
            <a:gs pos="50000">
              <a:schemeClr val="accent2">
                <a:hueOff val="4295742"/>
                <a:satOff val="-12329"/>
                <a:lumOff val="-19739"/>
                <a:alphaOff val="0"/>
                <a:satMod val="110000"/>
                <a:lumMod val="100000"/>
                <a:shade val="100000"/>
              </a:schemeClr>
            </a:gs>
            <a:gs pos="100000">
              <a:schemeClr val="accent2">
                <a:hueOff val="4295742"/>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Vector Database</a:t>
          </a:r>
          <a:r>
            <a:rPr lang="en-US" sz="1700" b="0" i="0" kern="1200"/>
            <a:t>: The RAG system uses the Chroma vector database for storing and retrieving document chunks and their vector embeddings. It assumes that the Chroma database is set up and accessible.</a:t>
          </a:r>
          <a:endParaRPr lang="en-US" sz="1700" kern="1200"/>
        </a:p>
      </dsp:txBody>
      <dsp:txXfrm>
        <a:off x="59228" y="2810667"/>
        <a:ext cx="6548377" cy="1094833"/>
      </dsp:txXfrm>
    </dsp:sp>
    <dsp:sp modelId="{CBB068DB-BE9A-714C-B9BE-0ACE7043D9F9}">
      <dsp:nvSpPr>
        <dsp:cNvPr id="0" name=""/>
        <dsp:cNvSpPr/>
      </dsp:nvSpPr>
      <dsp:spPr>
        <a:xfrm>
          <a:off x="0" y="4013689"/>
          <a:ext cx="6666833" cy="1213289"/>
        </a:xfrm>
        <a:prstGeom prst="roundRect">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a:t>Computational Resources</a:t>
          </a:r>
          <a:r>
            <a:rPr lang="en-US" sz="1700" b="0" i="0" kern="1200"/>
            <a:t>: The system may require significant computational resources, especially for processing large PDF documents and generating vector embeddings. The availability of adequate computational power and memory should be considered.</a:t>
          </a:r>
          <a:endParaRPr lang="en-US" sz="1700" kern="1200"/>
        </a:p>
      </dsp:txBody>
      <dsp:txXfrm>
        <a:off x="59228" y="4072917"/>
        <a:ext cx="6548377" cy="109483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825DD-30AB-48BA-A229-CC57BE99DF9F}">
      <dsp:nvSpPr>
        <dsp:cNvPr id="0" name=""/>
        <dsp:cNvSpPr/>
      </dsp:nvSpPr>
      <dsp:spPr>
        <a:xfrm>
          <a:off x="2250914" y="296402"/>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BDD98-EC79-4613-B5BA-2612936ED4B2}">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A59399-83DD-498D-BF34-0EB752778BD0}">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a:t>Thank You!</a:t>
          </a:r>
        </a:p>
      </dsp:txBody>
      <dsp:txXfrm>
        <a:off x="1548914" y="3176402"/>
        <a:ext cx="3600000" cy="720000"/>
      </dsp:txXfrm>
    </dsp:sp>
    <dsp:sp modelId="{5C27740A-40C3-49A8-915F-31D21D912CB9}">
      <dsp:nvSpPr>
        <dsp:cNvPr id="0" name=""/>
        <dsp:cNvSpPr/>
      </dsp:nvSpPr>
      <dsp:spPr>
        <a:xfrm>
          <a:off x="6480914" y="296402"/>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D08FAC-31AE-4531-AF0C-2F5025DE94A5}">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CECB0B-84DD-40C8-84C0-1322AA32665E}">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a:t>Questions?</a:t>
          </a:r>
        </a:p>
      </dsp:txBody>
      <dsp:txXfrm>
        <a:off x="5778914" y="3176402"/>
        <a:ext cx="36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62B5E-A38C-D64B-AA89-81B1C5458D11}">
      <dsp:nvSpPr>
        <dsp:cNvPr id="0" name=""/>
        <dsp:cNvSpPr/>
      </dsp:nvSpPr>
      <dsp:spPr>
        <a:xfrm>
          <a:off x="0" y="430231"/>
          <a:ext cx="10515600" cy="168997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604012" rIns="816127" bIns="206248" numCol="1" spcCol="1270" anchor="t" anchorCtr="0">
          <a:noAutofit/>
        </a:bodyPr>
        <a:lstStyle/>
        <a:p>
          <a:pPr marL="285750" lvl="1" indent="-285750" algn="l" defTabSz="1289050">
            <a:lnSpc>
              <a:spcPct val="90000"/>
            </a:lnSpc>
            <a:spcBef>
              <a:spcPct val="0"/>
            </a:spcBef>
            <a:spcAft>
              <a:spcPct val="15000"/>
            </a:spcAft>
            <a:buChar char="•"/>
          </a:pPr>
          <a:r>
            <a:rPr lang="en-US" sz="2900" b="0" i="0" kern="1200"/>
            <a:t>Local PDF file path</a:t>
          </a:r>
          <a:endParaRPr lang="en-US" sz="2900" kern="1200"/>
        </a:p>
        <a:p>
          <a:pPr marL="285750" lvl="1" indent="-285750" algn="l" defTabSz="1289050">
            <a:lnSpc>
              <a:spcPct val="90000"/>
            </a:lnSpc>
            <a:spcBef>
              <a:spcPct val="0"/>
            </a:spcBef>
            <a:spcAft>
              <a:spcPct val="15000"/>
            </a:spcAft>
            <a:buChar char="•"/>
          </a:pPr>
          <a:r>
            <a:rPr lang="en-US" sz="2900" b="0" i="0" kern="1200"/>
            <a:t>User question</a:t>
          </a:r>
          <a:endParaRPr lang="en-US" sz="2900" kern="1200"/>
        </a:p>
      </dsp:txBody>
      <dsp:txXfrm>
        <a:off x="0" y="430231"/>
        <a:ext cx="10515600" cy="1689975"/>
      </dsp:txXfrm>
    </dsp:sp>
    <dsp:sp modelId="{6B83A6E0-F523-7B4E-8688-176F9F8B880C}">
      <dsp:nvSpPr>
        <dsp:cNvPr id="0" name=""/>
        <dsp:cNvSpPr/>
      </dsp:nvSpPr>
      <dsp:spPr>
        <a:xfrm>
          <a:off x="525780" y="2191"/>
          <a:ext cx="7360920" cy="8560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89050">
            <a:lnSpc>
              <a:spcPct val="90000"/>
            </a:lnSpc>
            <a:spcBef>
              <a:spcPct val="0"/>
            </a:spcBef>
            <a:spcAft>
              <a:spcPct val="35000"/>
            </a:spcAft>
            <a:buNone/>
          </a:pPr>
          <a:r>
            <a:rPr lang="en-US" sz="2900" b="0" i="0" kern="1200"/>
            <a:t>Inputs:</a:t>
          </a:r>
          <a:endParaRPr lang="en-US" sz="2900" kern="1200"/>
        </a:p>
      </dsp:txBody>
      <dsp:txXfrm>
        <a:off x="567570" y="43981"/>
        <a:ext cx="7277340" cy="772500"/>
      </dsp:txXfrm>
    </dsp:sp>
    <dsp:sp modelId="{C7614376-138B-5F4E-AB63-3EFCB6EEC1EC}">
      <dsp:nvSpPr>
        <dsp:cNvPr id="0" name=""/>
        <dsp:cNvSpPr/>
      </dsp:nvSpPr>
      <dsp:spPr>
        <a:xfrm>
          <a:off x="0" y="2704846"/>
          <a:ext cx="10515600" cy="1644299"/>
        </a:xfrm>
        <a:prstGeom prst="rect">
          <a:avLst/>
        </a:prstGeom>
        <a:solidFill>
          <a:schemeClr val="lt1">
            <a:alpha val="90000"/>
            <a:hueOff val="0"/>
            <a:satOff val="0"/>
            <a:lumOff val="0"/>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604012" rIns="816127" bIns="206248" numCol="1" spcCol="1270" anchor="t" anchorCtr="0">
          <a:noAutofit/>
        </a:bodyPr>
        <a:lstStyle/>
        <a:p>
          <a:pPr marL="285750" lvl="1" indent="-285750" algn="l" defTabSz="1289050">
            <a:lnSpc>
              <a:spcPct val="90000"/>
            </a:lnSpc>
            <a:spcBef>
              <a:spcPct val="0"/>
            </a:spcBef>
            <a:spcAft>
              <a:spcPct val="15000"/>
            </a:spcAft>
            <a:buChar char="•"/>
          </a:pPr>
          <a:r>
            <a:rPr lang="en-US" sz="2900" b="0" i="0" kern="1200"/>
            <a:t>Generated answer based on the retrieved context and user question</a:t>
          </a:r>
          <a:endParaRPr lang="en-US" sz="2900" kern="1200"/>
        </a:p>
      </dsp:txBody>
      <dsp:txXfrm>
        <a:off x="0" y="2704846"/>
        <a:ext cx="10515600" cy="1644299"/>
      </dsp:txXfrm>
    </dsp:sp>
    <dsp:sp modelId="{F80ADA80-98E7-B14E-8C7A-5D53928D0831}">
      <dsp:nvSpPr>
        <dsp:cNvPr id="0" name=""/>
        <dsp:cNvSpPr/>
      </dsp:nvSpPr>
      <dsp:spPr>
        <a:xfrm>
          <a:off x="525780" y="2276806"/>
          <a:ext cx="7360920" cy="85608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89050">
            <a:lnSpc>
              <a:spcPct val="90000"/>
            </a:lnSpc>
            <a:spcBef>
              <a:spcPct val="0"/>
            </a:spcBef>
            <a:spcAft>
              <a:spcPct val="35000"/>
            </a:spcAft>
            <a:buNone/>
          </a:pPr>
          <a:r>
            <a:rPr lang="en-US" sz="2900" b="0" i="0" kern="1200"/>
            <a:t>Outputs:</a:t>
          </a:r>
          <a:endParaRPr lang="en-US" sz="2900" kern="1200"/>
        </a:p>
      </dsp:txBody>
      <dsp:txXfrm>
        <a:off x="567570" y="2318596"/>
        <a:ext cx="7277340" cy="77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8E574-28FD-E54A-9DF0-0B535521B2C9}">
      <dsp:nvSpPr>
        <dsp:cNvPr id="0" name=""/>
        <dsp:cNvSpPr/>
      </dsp:nvSpPr>
      <dsp:spPr>
        <a:xfrm>
          <a:off x="0" y="263618"/>
          <a:ext cx="10515600" cy="176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a:t>Measure the accuracy of the retrieval component in finding relevant context for a given question.</a:t>
          </a:r>
          <a:endParaRPr lang="en-US" sz="1400" kern="1200"/>
        </a:p>
        <a:p>
          <a:pPr marL="114300" lvl="1" indent="-114300" algn="l" defTabSz="622300">
            <a:lnSpc>
              <a:spcPct val="90000"/>
            </a:lnSpc>
            <a:spcBef>
              <a:spcPct val="0"/>
            </a:spcBef>
            <a:spcAft>
              <a:spcPct val="15000"/>
            </a:spcAft>
            <a:buChar char="•"/>
          </a:pPr>
          <a:r>
            <a:rPr lang="en-US" sz="1400" b="0" i="0" kern="1200"/>
            <a:t>Metrics: Precision, Recall, F1-score</a:t>
          </a:r>
          <a:endParaRPr lang="en-US" sz="1400" kern="1200"/>
        </a:p>
        <a:p>
          <a:pPr marL="114300" lvl="1" indent="-114300" algn="l" defTabSz="622300">
            <a:lnSpc>
              <a:spcPct val="90000"/>
            </a:lnSpc>
            <a:spcBef>
              <a:spcPct val="0"/>
            </a:spcBef>
            <a:spcAft>
              <a:spcPct val="15000"/>
            </a:spcAft>
            <a:buChar char="•"/>
          </a:pPr>
          <a:r>
            <a:rPr lang="en-US" sz="1400" b="0" i="0" kern="1200"/>
            <a:t>Process:</a:t>
          </a:r>
          <a:endParaRPr lang="en-US" sz="1400" kern="1200"/>
        </a:p>
        <a:p>
          <a:pPr marL="228600" lvl="2" indent="-114300" algn="l" defTabSz="622300">
            <a:lnSpc>
              <a:spcPct val="90000"/>
            </a:lnSpc>
            <a:spcBef>
              <a:spcPct val="0"/>
            </a:spcBef>
            <a:spcAft>
              <a:spcPct val="15000"/>
            </a:spcAft>
            <a:buChar char="•"/>
          </a:pPr>
          <a:r>
            <a:rPr lang="en-US" sz="1400" b="0" i="0" kern="1200"/>
            <a:t>Prepare a labeled dataset with questions and corresponding relevant context.</a:t>
          </a:r>
          <a:endParaRPr lang="en-US" sz="1400" kern="1200"/>
        </a:p>
        <a:p>
          <a:pPr marL="228600" lvl="2" indent="-114300" algn="l" defTabSz="622300">
            <a:lnSpc>
              <a:spcPct val="90000"/>
            </a:lnSpc>
            <a:spcBef>
              <a:spcPct val="0"/>
            </a:spcBef>
            <a:spcAft>
              <a:spcPct val="15000"/>
            </a:spcAft>
            <a:buChar char="•"/>
          </a:pPr>
          <a:r>
            <a:rPr lang="en-US" sz="1400" b="0" i="0" kern="1200"/>
            <a:t>Run the RAG system on the dataset and compare the retrieved context with the labeled relevant context.</a:t>
          </a:r>
          <a:endParaRPr lang="en-US" sz="1400" kern="1200"/>
        </a:p>
        <a:p>
          <a:pPr marL="228600" lvl="2" indent="-114300" algn="l" defTabSz="622300">
            <a:lnSpc>
              <a:spcPct val="90000"/>
            </a:lnSpc>
            <a:spcBef>
              <a:spcPct val="0"/>
            </a:spcBef>
            <a:spcAft>
              <a:spcPct val="15000"/>
            </a:spcAft>
            <a:buChar char="•"/>
          </a:pPr>
          <a:r>
            <a:rPr lang="en-US" sz="1400" b="0" i="0" kern="1200"/>
            <a:t>Calculate precision, recall, and F1-score based on the comparison.</a:t>
          </a:r>
          <a:endParaRPr lang="en-US" sz="1400" kern="1200"/>
        </a:p>
      </dsp:txBody>
      <dsp:txXfrm>
        <a:off x="0" y="263618"/>
        <a:ext cx="10515600" cy="1764000"/>
      </dsp:txXfrm>
    </dsp:sp>
    <dsp:sp modelId="{055F83CB-7B5E-0540-A7AF-053D17091030}">
      <dsp:nvSpPr>
        <dsp:cNvPr id="0" name=""/>
        <dsp:cNvSpPr/>
      </dsp:nvSpPr>
      <dsp:spPr>
        <a:xfrm>
          <a:off x="525780" y="56978"/>
          <a:ext cx="7360920" cy="413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US" sz="1400" b="1" i="0" kern="1200"/>
            <a:t>Retrieval Accuracy</a:t>
          </a:r>
          <a:endParaRPr lang="en-US" sz="1400" kern="1200"/>
        </a:p>
      </dsp:txBody>
      <dsp:txXfrm>
        <a:off x="545955" y="77153"/>
        <a:ext cx="7320570" cy="372929"/>
      </dsp:txXfrm>
    </dsp:sp>
    <dsp:sp modelId="{181F15BD-603D-0040-B3A3-0CF64DE6110C}">
      <dsp:nvSpPr>
        <dsp:cNvPr id="0" name=""/>
        <dsp:cNvSpPr/>
      </dsp:nvSpPr>
      <dsp:spPr>
        <a:xfrm>
          <a:off x="0" y="2309859"/>
          <a:ext cx="10515600" cy="1984500"/>
        </a:xfrm>
        <a:prstGeom prst="rect">
          <a:avLst/>
        </a:prstGeom>
        <a:solidFill>
          <a:schemeClr val="lt1">
            <a:alpha val="90000"/>
            <a:hueOff val="0"/>
            <a:satOff val="0"/>
            <a:lumOff val="0"/>
            <a:alphaOff val="0"/>
          </a:schemeClr>
        </a:solidFill>
        <a:ln w="12700" cap="flat" cmpd="sng" algn="ctr">
          <a:solidFill>
            <a:schemeClr val="accent2">
              <a:hueOff val="6443612"/>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a:t>Assess the quality and relevance of the generated answers.</a:t>
          </a:r>
          <a:endParaRPr lang="en-US" sz="1400" kern="1200"/>
        </a:p>
        <a:p>
          <a:pPr marL="114300" lvl="1" indent="-114300" algn="l" defTabSz="622300">
            <a:lnSpc>
              <a:spcPct val="90000"/>
            </a:lnSpc>
            <a:spcBef>
              <a:spcPct val="0"/>
            </a:spcBef>
            <a:spcAft>
              <a:spcPct val="15000"/>
            </a:spcAft>
            <a:buChar char="•"/>
          </a:pPr>
          <a:r>
            <a:rPr lang="en-US" sz="1400" b="0" i="0" kern="1200"/>
            <a:t>Metrics: BLEU score, ROUGE score, human evaluation</a:t>
          </a:r>
          <a:endParaRPr lang="en-US" sz="1400" kern="1200"/>
        </a:p>
        <a:p>
          <a:pPr marL="114300" lvl="1" indent="-114300" algn="l" defTabSz="622300">
            <a:lnSpc>
              <a:spcPct val="90000"/>
            </a:lnSpc>
            <a:spcBef>
              <a:spcPct val="0"/>
            </a:spcBef>
            <a:spcAft>
              <a:spcPct val="15000"/>
            </a:spcAft>
            <a:buChar char="•"/>
          </a:pPr>
          <a:r>
            <a:rPr lang="en-US" sz="1400" b="0" i="0" kern="1200"/>
            <a:t>Process:</a:t>
          </a:r>
          <a:endParaRPr lang="en-US" sz="1400" kern="1200"/>
        </a:p>
        <a:p>
          <a:pPr marL="228600" lvl="2" indent="-114300" algn="l" defTabSz="622300">
            <a:lnSpc>
              <a:spcPct val="90000"/>
            </a:lnSpc>
            <a:spcBef>
              <a:spcPct val="0"/>
            </a:spcBef>
            <a:spcAft>
              <a:spcPct val="15000"/>
            </a:spcAft>
            <a:buChar char="•"/>
          </a:pPr>
          <a:r>
            <a:rPr lang="en-US" sz="1400" b="0" i="0" kern="1200"/>
            <a:t>Prepare a labeled dataset with questions and corresponding reference answers.</a:t>
          </a:r>
          <a:endParaRPr lang="en-US" sz="1400" kern="1200"/>
        </a:p>
        <a:p>
          <a:pPr marL="228600" lvl="2" indent="-114300" algn="l" defTabSz="622300">
            <a:lnSpc>
              <a:spcPct val="90000"/>
            </a:lnSpc>
            <a:spcBef>
              <a:spcPct val="0"/>
            </a:spcBef>
            <a:spcAft>
              <a:spcPct val="15000"/>
            </a:spcAft>
            <a:buChar char="•"/>
          </a:pPr>
          <a:r>
            <a:rPr lang="en-US" sz="1400" b="0" i="0" kern="1200"/>
            <a:t>Run the RAG system on the dataset and generate answers for each question.</a:t>
          </a:r>
          <a:endParaRPr lang="en-US" sz="1400" kern="1200"/>
        </a:p>
        <a:p>
          <a:pPr marL="228600" lvl="2" indent="-114300" algn="l" defTabSz="622300">
            <a:lnSpc>
              <a:spcPct val="90000"/>
            </a:lnSpc>
            <a:spcBef>
              <a:spcPct val="0"/>
            </a:spcBef>
            <a:spcAft>
              <a:spcPct val="15000"/>
            </a:spcAft>
            <a:buChar char="•"/>
          </a:pPr>
          <a:r>
            <a:rPr lang="en-US" sz="1400" b="0" i="0" kern="1200"/>
            <a:t>Calculate BLEU and ROUGE scores by comparing the generated answers with the reference answers.</a:t>
          </a:r>
          <a:endParaRPr lang="en-US" sz="1400" kern="1200"/>
        </a:p>
        <a:p>
          <a:pPr marL="228600" lvl="2" indent="-114300" algn="l" defTabSz="622300">
            <a:lnSpc>
              <a:spcPct val="90000"/>
            </a:lnSpc>
            <a:spcBef>
              <a:spcPct val="0"/>
            </a:spcBef>
            <a:spcAft>
              <a:spcPct val="15000"/>
            </a:spcAft>
            <a:buChar char="•"/>
          </a:pPr>
          <a:r>
            <a:rPr lang="en-US" sz="1400" b="0" i="0" kern="1200"/>
            <a:t>Conduct human evaluation to assess the quality, relevance, and coherence of the generated answers.</a:t>
          </a:r>
          <a:endParaRPr lang="en-US" sz="1400" kern="1200"/>
        </a:p>
      </dsp:txBody>
      <dsp:txXfrm>
        <a:off x="0" y="2309859"/>
        <a:ext cx="10515600" cy="1984500"/>
      </dsp:txXfrm>
    </dsp:sp>
    <dsp:sp modelId="{4EBC4597-02E6-2940-A2CD-05597A9CFEB9}">
      <dsp:nvSpPr>
        <dsp:cNvPr id="0" name=""/>
        <dsp:cNvSpPr/>
      </dsp:nvSpPr>
      <dsp:spPr>
        <a:xfrm>
          <a:off x="525780" y="2103219"/>
          <a:ext cx="7360920" cy="413279"/>
        </a:xfrm>
        <a:prstGeom prst="roundRect">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US" sz="1400" b="1" i="0" kern="1200"/>
            <a:t>Answer Quality</a:t>
          </a:r>
          <a:endParaRPr lang="en-US" sz="1400" kern="1200"/>
        </a:p>
      </dsp:txBody>
      <dsp:txXfrm>
        <a:off x="545955" y="2123394"/>
        <a:ext cx="7320570" cy="3729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860BB-FE7C-A448-8D69-84481D8600E7}">
      <dsp:nvSpPr>
        <dsp:cNvPr id="0" name=""/>
        <dsp:cNvSpPr/>
      </dsp:nvSpPr>
      <dsp:spPr>
        <a:xfrm>
          <a:off x="0" y="154629"/>
          <a:ext cx="10515600" cy="3439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Dataset Preparation</a:t>
          </a:r>
          <a:endParaRPr lang="en-US" sz="1400" kern="1200"/>
        </a:p>
      </dsp:txBody>
      <dsp:txXfrm>
        <a:off x="16792" y="171421"/>
        <a:ext cx="10482016" cy="310396"/>
      </dsp:txXfrm>
    </dsp:sp>
    <dsp:sp modelId="{F9FD4C49-E983-5741-969F-C6350EEE4F1D}">
      <dsp:nvSpPr>
        <dsp:cNvPr id="0" name=""/>
        <dsp:cNvSpPr/>
      </dsp:nvSpPr>
      <dsp:spPr>
        <a:xfrm>
          <a:off x="0" y="498609"/>
          <a:ext cx="1051560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Collect a diverse set of PDF documents covering various domains and topics.</a:t>
          </a:r>
          <a:endParaRPr lang="en-US" sz="1100" kern="1200"/>
        </a:p>
        <a:p>
          <a:pPr marL="57150" lvl="1" indent="-57150" algn="l" defTabSz="488950">
            <a:lnSpc>
              <a:spcPct val="90000"/>
            </a:lnSpc>
            <a:spcBef>
              <a:spcPct val="0"/>
            </a:spcBef>
            <a:spcAft>
              <a:spcPct val="20000"/>
            </a:spcAft>
            <a:buChar char="•"/>
          </a:pPr>
          <a:r>
            <a:rPr lang="en-US" sz="1100" b="0" i="0" kern="1200"/>
            <a:t>Annotate the documents with relevant questions and corresponding answers.</a:t>
          </a:r>
          <a:endParaRPr lang="en-US" sz="1100" kern="1200"/>
        </a:p>
        <a:p>
          <a:pPr marL="57150" lvl="1" indent="-57150" algn="l" defTabSz="488950">
            <a:lnSpc>
              <a:spcPct val="90000"/>
            </a:lnSpc>
            <a:spcBef>
              <a:spcPct val="0"/>
            </a:spcBef>
            <a:spcAft>
              <a:spcPct val="20000"/>
            </a:spcAft>
            <a:buChar char="•"/>
          </a:pPr>
          <a:r>
            <a:rPr lang="en-US" sz="1100" b="0" i="0" kern="1200"/>
            <a:t>Split the dataset into training, validation, and testing subsets.</a:t>
          </a:r>
          <a:endParaRPr lang="en-US" sz="1100" kern="1200"/>
        </a:p>
      </dsp:txBody>
      <dsp:txXfrm>
        <a:off x="0" y="498609"/>
        <a:ext cx="10515600" cy="579600"/>
      </dsp:txXfrm>
    </dsp:sp>
    <dsp:sp modelId="{BE862A66-B462-DC43-B63E-89ECB382413A}">
      <dsp:nvSpPr>
        <dsp:cNvPr id="0" name=""/>
        <dsp:cNvSpPr/>
      </dsp:nvSpPr>
      <dsp:spPr>
        <a:xfrm>
          <a:off x="0" y="1078209"/>
          <a:ext cx="10515600" cy="34398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Hyperparameter Tuning</a:t>
          </a:r>
          <a:endParaRPr lang="en-US" sz="1400" kern="1200"/>
        </a:p>
      </dsp:txBody>
      <dsp:txXfrm>
        <a:off x="16792" y="1095001"/>
        <a:ext cx="10482016" cy="310396"/>
      </dsp:txXfrm>
    </dsp:sp>
    <dsp:sp modelId="{B73C2FE0-8371-9041-9714-981113245A89}">
      <dsp:nvSpPr>
        <dsp:cNvPr id="0" name=""/>
        <dsp:cNvSpPr/>
      </dsp:nvSpPr>
      <dsp:spPr>
        <a:xfrm>
          <a:off x="0" y="1422189"/>
          <a:ext cx="10515600"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Identify key hyperparameters that impact the system's performance (e.g., chunk size, embedding model, retrieval algorithm).</a:t>
          </a:r>
          <a:endParaRPr lang="en-US" sz="1100" kern="1200"/>
        </a:p>
        <a:p>
          <a:pPr marL="57150" lvl="1" indent="-57150" algn="l" defTabSz="488950">
            <a:lnSpc>
              <a:spcPct val="90000"/>
            </a:lnSpc>
            <a:spcBef>
              <a:spcPct val="0"/>
            </a:spcBef>
            <a:spcAft>
              <a:spcPct val="20000"/>
            </a:spcAft>
            <a:buChar char="•"/>
          </a:pPr>
          <a:r>
            <a:rPr lang="en-US" sz="1100" b="0" i="0" kern="1200"/>
            <a:t>Conduct a grid search or random search over the hyperparameter space.</a:t>
          </a:r>
          <a:endParaRPr lang="en-US" sz="1100" kern="1200"/>
        </a:p>
        <a:p>
          <a:pPr marL="57150" lvl="1" indent="-57150" algn="l" defTabSz="488950">
            <a:lnSpc>
              <a:spcPct val="90000"/>
            </a:lnSpc>
            <a:spcBef>
              <a:spcPct val="0"/>
            </a:spcBef>
            <a:spcAft>
              <a:spcPct val="20000"/>
            </a:spcAft>
            <a:buChar char="•"/>
          </a:pPr>
          <a:r>
            <a:rPr lang="en-US" sz="1100" b="0" i="0" kern="1200"/>
            <a:t>Evaluate the system's performance on the validation set for each hyperparameter combination.</a:t>
          </a:r>
          <a:endParaRPr lang="en-US" sz="1100" kern="1200"/>
        </a:p>
        <a:p>
          <a:pPr marL="57150" lvl="1" indent="-57150" algn="l" defTabSz="488950">
            <a:lnSpc>
              <a:spcPct val="90000"/>
            </a:lnSpc>
            <a:spcBef>
              <a:spcPct val="0"/>
            </a:spcBef>
            <a:spcAft>
              <a:spcPct val="20000"/>
            </a:spcAft>
            <a:buChar char="•"/>
          </a:pPr>
          <a:r>
            <a:rPr lang="en-US" sz="1100" b="0" i="0" kern="1200"/>
            <a:t>Select the best-performing hyperparameter configuration.</a:t>
          </a:r>
          <a:endParaRPr lang="en-US" sz="1100" kern="1200"/>
        </a:p>
      </dsp:txBody>
      <dsp:txXfrm>
        <a:off x="0" y="1422189"/>
        <a:ext cx="10515600" cy="753480"/>
      </dsp:txXfrm>
    </dsp:sp>
    <dsp:sp modelId="{C15E53B3-A787-9C43-89C2-1EC432A94E1F}">
      <dsp:nvSpPr>
        <dsp:cNvPr id="0" name=""/>
        <dsp:cNvSpPr/>
      </dsp:nvSpPr>
      <dsp:spPr>
        <a:xfrm>
          <a:off x="0" y="2175669"/>
          <a:ext cx="10515600" cy="343980"/>
        </a:xfrm>
        <a:prstGeom prst="roundRect">
          <a:avLst/>
        </a:prstGeom>
        <a:solidFill>
          <a:schemeClr val="accent2">
            <a:hueOff val="4295742"/>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Ablation Studies</a:t>
          </a:r>
          <a:endParaRPr lang="en-US" sz="1400" kern="1200"/>
        </a:p>
      </dsp:txBody>
      <dsp:txXfrm>
        <a:off x="16792" y="2192461"/>
        <a:ext cx="10482016" cy="310396"/>
      </dsp:txXfrm>
    </dsp:sp>
    <dsp:sp modelId="{39EE5B1A-19BA-704E-ACAD-FC75396313CA}">
      <dsp:nvSpPr>
        <dsp:cNvPr id="0" name=""/>
        <dsp:cNvSpPr/>
      </dsp:nvSpPr>
      <dsp:spPr>
        <a:xfrm>
          <a:off x="0" y="2519649"/>
          <a:ext cx="1051560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Investigate the impact of different components and techniques used in the RAG system.</a:t>
          </a:r>
          <a:endParaRPr lang="en-US" sz="1100" kern="1200"/>
        </a:p>
        <a:p>
          <a:pPr marL="57150" lvl="1" indent="-57150" algn="l" defTabSz="488950">
            <a:lnSpc>
              <a:spcPct val="90000"/>
            </a:lnSpc>
            <a:spcBef>
              <a:spcPct val="0"/>
            </a:spcBef>
            <a:spcAft>
              <a:spcPct val="20000"/>
            </a:spcAft>
            <a:buChar char="•"/>
          </a:pPr>
          <a:r>
            <a:rPr lang="en-US" sz="1100" b="0" i="0" kern="1200"/>
            <a:t>Conduct experiments by removing or modifying specific components (e.g., using a different embedding model, retrieval algorithm, or language model).</a:t>
          </a:r>
          <a:endParaRPr lang="en-US" sz="1100" kern="1200"/>
        </a:p>
        <a:p>
          <a:pPr marL="57150" lvl="1" indent="-57150" algn="l" defTabSz="488950">
            <a:lnSpc>
              <a:spcPct val="90000"/>
            </a:lnSpc>
            <a:spcBef>
              <a:spcPct val="0"/>
            </a:spcBef>
            <a:spcAft>
              <a:spcPct val="20000"/>
            </a:spcAft>
            <a:buChar char="•"/>
          </a:pPr>
          <a:r>
            <a:rPr lang="en-US" sz="1100" b="0" i="0" kern="1200"/>
            <a:t>Evaluate the system's performance with each modification and analyze the results.</a:t>
          </a:r>
          <a:endParaRPr lang="en-US" sz="1100" kern="1200"/>
        </a:p>
      </dsp:txBody>
      <dsp:txXfrm>
        <a:off x="0" y="2519649"/>
        <a:ext cx="10515600" cy="579600"/>
      </dsp:txXfrm>
    </dsp:sp>
    <dsp:sp modelId="{F8A07ACD-721C-7C45-9372-37FB33EB26C3}">
      <dsp:nvSpPr>
        <dsp:cNvPr id="0" name=""/>
        <dsp:cNvSpPr/>
      </dsp:nvSpPr>
      <dsp:spPr>
        <a:xfrm>
          <a:off x="0" y="3099249"/>
          <a:ext cx="10515600" cy="34398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Comparative Analysis</a:t>
          </a:r>
          <a:endParaRPr lang="en-US" sz="1400" kern="1200"/>
        </a:p>
      </dsp:txBody>
      <dsp:txXfrm>
        <a:off x="16792" y="3116041"/>
        <a:ext cx="10482016" cy="310396"/>
      </dsp:txXfrm>
    </dsp:sp>
    <dsp:sp modelId="{7791C740-1C65-0747-ABAF-EB9483C04D72}">
      <dsp:nvSpPr>
        <dsp:cNvPr id="0" name=""/>
        <dsp:cNvSpPr/>
      </dsp:nvSpPr>
      <dsp:spPr>
        <a:xfrm>
          <a:off x="0" y="3443229"/>
          <a:ext cx="10515600"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0" i="0" kern="1200"/>
            <a:t>Compare the RAG system's performance with other baseline methods or state-of-the-art approaches.</a:t>
          </a:r>
          <a:endParaRPr lang="en-US" sz="1100" kern="1200"/>
        </a:p>
        <a:p>
          <a:pPr marL="57150" lvl="1" indent="-57150" algn="l" defTabSz="488950">
            <a:lnSpc>
              <a:spcPct val="90000"/>
            </a:lnSpc>
            <a:spcBef>
              <a:spcPct val="0"/>
            </a:spcBef>
            <a:spcAft>
              <a:spcPct val="20000"/>
            </a:spcAft>
            <a:buChar char="•"/>
          </a:pPr>
          <a:r>
            <a:rPr lang="en-US" sz="1100" b="0" i="0" kern="1200"/>
            <a:t>Implement or utilize existing methods for comparison.</a:t>
          </a:r>
          <a:endParaRPr lang="en-US" sz="1100" kern="1200"/>
        </a:p>
        <a:p>
          <a:pPr marL="57150" lvl="1" indent="-57150" algn="l" defTabSz="488950">
            <a:lnSpc>
              <a:spcPct val="90000"/>
            </a:lnSpc>
            <a:spcBef>
              <a:spcPct val="0"/>
            </a:spcBef>
            <a:spcAft>
              <a:spcPct val="20000"/>
            </a:spcAft>
            <a:buChar char="•"/>
          </a:pPr>
          <a:r>
            <a:rPr lang="en-US" sz="1100" b="0" i="0" kern="1200"/>
            <a:t>Evaluate the RAG system and the baseline methods using the same dataset and evaluation metrics.</a:t>
          </a:r>
          <a:endParaRPr lang="en-US" sz="1100" kern="1200"/>
        </a:p>
        <a:p>
          <a:pPr marL="57150" lvl="1" indent="-57150" algn="l" defTabSz="488950">
            <a:lnSpc>
              <a:spcPct val="90000"/>
            </a:lnSpc>
            <a:spcBef>
              <a:spcPct val="0"/>
            </a:spcBef>
            <a:spcAft>
              <a:spcPct val="20000"/>
            </a:spcAft>
            <a:buChar char="•"/>
          </a:pPr>
          <a:r>
            <a:rPr lang="en-US" sz="1100" b="0" i="0" kern="1200"/>
            <a:t>Analyze the strengths and weaknesses of the RAG system compared to other approaches.</a:t>
          </a:r>
          <a:endParaRPr lang="en-US" sz="1100" kern="1200"/>
        </a:p>
      </dsp:txBody>
      <dsp:txXfrm>
        <a:off x="0" y="3443229"/>
        <a:ext cx="10515600" cy="753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AA118-0A58-7643-977E-99408D995E5D}">
      <dsp:nvSpPr>
        <dsp:cNvPr id="0" name=""/>
        <dsp:cNvSpPr/>
      </dsp:nvSpPr>
      <dsp:spPr>
        <a:xfrm>
          <a:off x="3364992" y="2177"/>
          <a:ext cx="3785616" cy="104746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0" i="0" kern="1200"/>
            <a:t>Labeled dataset with PDF documents, questions, and corresponding answers.</a:t>
          </a:r>
          <a:endParaRPr lang="en-US" sz="2000" kern="1200"/>
        </a:p>
      </dsp:txBody>
      <dsp:txXfrm>
        <a:off x="3416125" y="53310"/>
        <a:ext cx="3683350" cy="945199"/>
      </dsp:txXfrm>
    </dsp:sp>
    <dsp:sp modelId="{EF6F97F1-4746-C149-A510-4D5CF58F34B6}">
      <dsp:nvSpPr>
        <dsp:cNvPr id="0" name=""/>
        <dsp:cNvSpPr/>
      </dsp:nvSpPr>
      <dsp:spPr>
        <a:xfrm>
          <a:off x="3364992" y="1102016"/>
          <a:ext cx="3785616" cy="104746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0" i="0" kern="1200"/>
            <a:t>Computational resources (e.g., GPU) for training and evaluating the RAG system.</a:t>
          </a:r>
          <a:endParaRPr lang="en-US" sz="2000" kern="1200"/>
        </a:p>
      </dsp:txBody>
      <dsp:txXfrm>
        <a:off x="3416125" y="1153149"/>
        <a:ext cx="3683350" cy="945199"/>
      </dsp:txXfrm>
    </dsp:sp>
    <dsp:sp modelId="{8342A7B3-7E18-CF40-9EA6-9C012BAA3167}">
      <dsp:nvSpPr>
        <dsp:cNvPr id="0" name=""/>
        <dsp:cNvSpPr/>
      </dsp:nvSpPr>
      <dsp:spPr>
        <a:xfrm>
          <a:off x="3364992" y="2201855"/>
          <a:ext cx="3785616" cy="104746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0" i="0" kern="1200"/>
            <a:t>Evaluation scripts for calculating metrics and conducting experiments.</a:t>
          </a:r>
          <a:endParaRPr lang="en-US" sz="2000" kern="1200"/>
        </a:p>
      </dsp:txBody>
      <dsp:txXfrm>
        <a:off x="3416125" y="2252988"/>
        <a:ext cx="3683350" cy="945199"/>
      </dsp:txXfrm>
    </dsp:sp>
    <dsp:sp modelId="{800E7A25-2EC5-2041-BD9C-E24A9B36311C}">
      <dsp:nvSpPr>
        <dsp:cNvPr id="0" name=""/>
        <dsp:cNvSpPr/>
      </dsp:nvSpPr>
      <dsp:spPr>
        <a:xfrm>
          <a:off x="3364992" y="3301694"/>
          <a:ext cx="3785616" cy="104746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0" i="0" kern="1200"/>
            <a:t>Data storage for storing the datasets, models, and experimental results.</a:t>
          </a:r>
          <a:endParaRPr lang="en-US" sz="2000" kern="1200"/>
        </a:p>
      </dsp:txBody>
      <dsp:txXfrm>
        <a:off x="3416125" y="3352827"/>
        <a:ext cx="3683350" cy="9451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C8F61-B417-BE48-A3D8-E9CD91F2549E}">
      <dsp:nvSpPr>
        <dsp:cNvPr id="0" name=""/>
        <dsp:cNvSpPr/>
      </dsp:nvSpPr>
      <dsp:spPr>
        <a:xfrm>
          <a:off x="2327" y="1707106"/>
          <a:ext cx="1686706" cy="378000"/>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0" i="0" kern="1200"/>
            <a:t>UnstructuredPDFLoader</a:t>
          </a:r>
          <a:endParaRPr lang="en-US" sz="700" kern="1200"/>
        </a:p>
      </dsp:txBody>
      <dsp:txXfrm>
        <a:off x="191327" y="1707106"/>
        <a:ext cx="1308706" cy="378000"/>
      </dsp:txXfrm>
    </dsp:sp>
    <dsp:sp modelId="{C421E9B8-8389-3048-A8DC-A95F16F2917D}">
      <dsp:nvSpPr>
        <dsp:cNvPr id="0" name=""/>
        <dsp:cNvSpPr/>
      </dsp:nvSpPr>
      <dsp:spPr>
        <a:xfrm>
          <a:off x="2327" y="2132356"/>
          <a:ext cx="1349365" cy="51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11150">
            <a:lnSpc>
              <a:spcPct val="90000"/>
            </a:lnSpc>
            <a:spcBef>
              <a:spcPct val="0"/>
            </a:spcBef>
            <a:spcAft>
              <a:spcPct val="15000"/>
            </a:spcAft>
            <a:buChar char="•"/>
          </a:pPr>
          <a:r>
            <a:rPr lang="en-US" sz="700" b="0" i="0" kern="1200"/>
            <a:t>Loads and processes PDF documents</a:t>
          </a:r>
          <a:endParaRPr lang="en-US" sz="700" kern="1200"/>
        </a:p>
        <a:p>
          <a:pPr marL="57150" lvl="1" indent="-57150" algn="l" defTabSz="311150">
            <a:lnSpc>
              <a:spcPct val="90000"/>
            </a:lnSpc>
            <a:spcBef>
              <a:spcPct val="0"/>
            </a:spcBef>
            <a:spcAft>
              <a:spcPct val="15000"/>
            </a:spcAft>
            <a:buChar char="•"/>
          </a:pPr>
          <a:r>
            <a:rPr lang="en-US" sz="700" b="0" i="0" kern="1200"/>
            <a:t>Provided by the langchain_community library</a:t>
          </a:r>
          <a:endParaRPr lang="en-US" sz="700" kern="1200"/>
        </a:p>
      </dsp:txBody>
      <dsp:txXfrm>
        <a:off x="2327" y="2132356"/>
        <a:ext cx="1349365" cy="511875"/>
      </dsp:txXfrm>
    </dsp:sp>
    <dsp:sp modelId="{2116C4B9-C2B9-E644-8A73-35609F472208}">
      <dsp:nvSpPr>
        <dsp:cNvPr id="0" name=""/>
        <dsp:cNvSpPr/>
      </dsp:nvSpPr>
      <dsp:spPr>
        <a:xfrm>
          <a:off x="1473034" y="1707106"/>
          <a:ext cx="1686706" cy="378000"/>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0" i="0" kern="1200"/>
            <a:t>RecursiveCharacterTextSplitter</a:t>
          </a:r>
          <a:endParaRPr lang="en-US" sz="700" kern="1200"/>
        </a:p>
      </dsp:txBody>
      <dsp:txXfrm>
        <a:off x="1662034" y="1707106"/>
        <a:ext cx="1308706" cy="378000"/>
      </dsp:txXfrm>
    </dsp:sp>
    <dsp:sp modelId="{EEAF75D2-40DC-4848-91CD-19F3CDE58796}">
      <dsp:nvSpPr>
        <dsp:cNvPr id="0" name=""/>
        <dsp:cNvSpPr/>
      </dsp:nvSpPr>
      <dsp:spPr>
        <a:xfrm>
          <a:off x="1473034" y="2132356"/>
          <a:ext cx="1349365" cy="51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11150">
            <a:lnSpc>
              <a:spcPct val="90000"/>
            </a:lnSpc>
            <a:spcBef>
              <a:spcPct val="0"/>
            </a:spcBef>
            <a:spcAft>
              <a:spcPct val="15000"/>
            </a:spcAft>
            <a:buChar char="•"/>
          </a:pPr>
          <a:r>
            <a:rPr lang="en-US" sz="700" b="0" i="0" kern="1200"/>
            <a:t>Splits text into smaller chunks</a:t>
          </a:r>
          <a:endParaRPr lang="en-US" sz="700" kern="1200"/>
        </a:p>
        <a:p>
          <a:pPr marL="57150" lvl="1" indent="-57150" algn="l" defTabSz="311150">
            <a:lnSpc>
              <a:spcPct val="90000"/>
            </a:lnSpc>
            <a:spcBef>
              <a:spcPct val="0"/>
            </a:spcBef>
            <a:spcAft>
              <a:spcPct val="15000"/>
            </a:spcAft>
            <a:buChar char="•"/>
          </a:pPr>
          <a:r>
            <a:rPr lang="en-US" sz="700" b="0" i="0" kern="1200"/>
            <a:t>Provided by the langchain_text_splitters library</a:t>
          </a:r>
          <a:endParaRPr lang="en-US" sz="700" kern="1200"/>
        </a:p>
      </dsp:txBody>
      <dsp:txXfrm>
        <a:off x="1473034" y="2132356"/>
        <a:ext cx="1349365" cy="511875"/>
      </dsp:txXfrm>
    </dsp:sp>
    <dsp:sp modelId="{3413D2B0-1C96-704D-AFD0-91A1F1FAEA11}">
      <dsp:nvSpPr>
        <dsp:cNvPr id="0" name=""/>
        <dsp:cNvSpPr/>
      </dsp:nvSpPr>
      <dsp:spPr>
        <a:xfrm>
          <a:off x="2943740" y="1707106"/>
          <a:ext cx="1686706" cy="378000"/>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0" i="0" kern="1200"/>
            <a:t>OllamaEmbeddings</a:t>
          </a:r>
          <a:endParaRPr lang="en-US" sz="700" kern="1200"/>
        </a:p>
      </dsp:txBody>
      <dsp:txXfrm>
        <a:off x="3132740" y="1707106"/>
        <a:ext cx="1308706" cy="378000"/>
      </dsp:txXfrm>
    </dsp:sp>
    <dsp:sp modelId="{CEBE0553-BACA-DE45-8645-8598EE71DB61}">
      <dsp:nvSpPr>
        <dsp:cNvPr id="0" name=""/>
        <dsp:cNvSpPr/>
      </dsp:nvSpPr>
      <dsp:spPr>
        <a:xfrm>
          <a:off x="2943740" y="2132356"/>
          <a:ext cx="1349365" cy="51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11150">
            <a:lnSpc>
              <a:spcPct val="90000"/>
            </a:lnSpc>
            <a:spcBef>
              <a:spcPct val="0"/>
            </a:spcBef>
            <a:spcAft>
              <a:spcPct val="15000"/>
            </a:spcAft>
            <a:buChar char="•"/>
          </a:pPr>
          <a:r>
            <a:rPr lang="en-US" sz="700" b="0" i="0" kern="1200"/>
            <a:t>Generates vector embeddings for text using the Ollama model</a:t>
          </a:r>
          <a:endParaRPr lang="en-US" sz="700" kern="1200"/>
        </a:p>
        <a:p>
          <a:pPr marL="57150" lvl="1" indent="-57150" algn="l" defTabSz="311150">
            <a:lnSpc>
              <a:spcPct val="90000"/>
            </a:lnSpc>
            <a:spcBef>
              <a:spcPct val="0"/>
            </a:spcBef>
            <a:spcAft>
              <a:spcPct val="15000"/>
            </a:spcAft>
            <a:buChar char="•"/>
          </a:pPr>
          <a:r>
            <a:rPr lang="en-US" sz="700" b="0" i="0" kern="1200"/>
            <a:t>Provided by the langchain_community library</a:t>
          </a:r>
          <a:endParaRPr lang="en-US" sz="700" kern="1200"/>
        </a:p>
      </dsp:txBody>
      <dsp:txXfrm>
        <a:off x="2943740" y="2132356"/>
        <a:ext cx="1349365" cy="511875"/>
      </dsp:txXfrm>
    </dsp:sp>
    <dsp:sp modelId="{C247D1F2-3EB6-A24C-BC68-F7F1EEAE9684}">
      <dsp:nvSpPr>
        <dsp:cNvPr id="0" name=""/>
        <dsp:cNvSpPr/>
      </dsp:nvSpPr>
      <dsp:spPr>
        <a:xfrm>
          <a:off x="4414446" y="1707106"/>
          <a:ext cx="1686706" cy="378000"/>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0" i="0" kern="1200"/>
            <a:t>Chroma</a:t>
          </a:r>
          <a:endParaRPr lang="en-US" sz="700" kern="1200"/>
        </a:p>
      </dsp:txBody>
      <dsp:txXfrm>
        <a:off x="4603446" y="1707106"/>
        <a:ext cx="1308706" cy="378000"/>
      </dsp:txXfrm>
    </dsp:sp>
    <dsp:sp modelId="{0978CD0B-1DE4-C74B-BECE-AE9A48F86E1D}">
      <dsp:nvSpPr>
        <dsp:cNvPr id="0" name=""/>
        <dsp:cNvSpPr/>
      </dsp:nvSpPr>
      <dsp:spPr>
        <a:xfrm>
          <a:off x="4414446" y="2132356"/>
          <a:ext cx="1349365" cy="51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11150">
            <a:lnSpc>
              <a:spcPct val="90000"/>
            </a:lnSpc>
            <a:spcBef>
              <a:spcPct val="0"/>
            </a:spcBef>
            <a:spcAft>
              <a:spcPct val="15000"/>
            </a:spcAft>
            <a:buChar char="•"/>
          </a:pPr>
          <a:r>
            <a:rPr lang="en-US" sz="700" b="0" i="0" kern="1200"/>
            <a:t>Represents the vector database for storing document chunks and their embeddings</a:t>
          </a:r>
          <a:endParaRPr lang="en-US" sz="700" kern="1200"/>
        </a:p>
        <a:p>
          <a:pPr marL="57150" lvl="1" indent="-57150" algn="l" defTabSz="311150">
            <a:lnSpc>
              <a:spcPct val="90000"/>
            </a:lnSpc>
            <a:spcBef>
              <a:spcPct val="0"/>
            </a:spcBef>
            <a:spcAft>
              <a:spcPct val="15000"/>
            </a:spcAft>
            <a:buChar char="•"/>
          </a:pPr>
          <a:r>
            <a:rPr lang="en-US" sz="700" b="0" i="0" kern="1200"/>
            <a:t>Provided by the langchain_community library</a:t>
          </a:r>
          <a:endParaRPr lang="en-US" sz="700" kern="1200"/>
        </a:p>
      </dsp:txBody>
      <dsp:txXfrm>
        <a:off x="4414446" y="2132356"/>
        <a:ext cx="1349365" cy="511875"/>
      </dsp:txXfrm>
    </dsp:sp>
    <dsp:sp modelId="{3F302FAF-99D7-394C-A127-2CDED3EFA4D3}">
      <dsp:nvSpPr>
        <dsp:cNvPr id="0" name=""/>
        <dsp:cNvSpPr/>
      </dsp:nvSpPr>
      <dsp:spPr>
        <a:xfrm>
          <a:off x="5885153" y="1707106"/>
          <a:ext cx="1686706" cy="378000"/>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0" i="0" kern="1200"/>
            <a:t>MultiQueryRetriever</a:t>
          </a:r>
          <a:endParaRPr lang="en-US" sz="700" kern="1200"/>
        </a:p>
      </dsp:txBody>
      <dsp:txXfrm>
        <a:off x="6074153" y="1707106"/>
        <a:ext cx="1308706" cy="378000"/>
      </dsp:txXfrm>
    </dsp:sp>
    <dsp:sp modelId="{395DE163-7A39-9949-8FA4-09915277B9E3}">
      <dsp:nvSpPr>
        <dsp:cNvPr id="0" name=""/>
        <dsp:cNvSpPr/>
      </dsp:nvSpPr>
      <dsp:spPr>
        <a:xfrm>
          <a:off x="5885153" y="2132356"/>
          <a:ext cx="1349365" cy="51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11150">
            <a:lnSpc>
              <a:spcPct val="90000"/>
            </a:lnSpc>
            <a:spcBef>
              <a:spcPct val="0"/>
            </a:spcBef>
            <a:spcAft>
              <a:spcPct val="15000"/>
            </a:spcAft>
            <a:buChar char="•"/>
          </a:pPr>
          <a:r>
            <a:rPr lang="en-US" sz="700" b="0" i="0" kern="1200"/>
            <a:t>Retrieves relevant context based on multiple query variations</a:t>
          </a:r>
          <a:endParaRPr lang="en-US" sz="700" kern="1200"/>
        </a:p>
        <a:p>
          <a:pPr marL="57150" lvl="1" indent="-57150" algn="l" defTabSz="311150">
            <a:lnSpc>
              <a:spcPct val="90000"/>
            </a:lnSpc>
            <a:spcBef>
              <a:spcPct val="0"/>
            </a:spcBef>
            <a:spcAft>
              <a:spcPct val="15000"/>
            </a:spcAft>
            <a:buChar char="•"/>
          </a:pPr>
          <a:r>
            <a:rPr lang="en-US" sz="700" b="0" i="0" kern="1200"/>
            <a:t>Provided by the langchain library</a:t>
          </a:r>
          <a:endParaRPr lang="en-US" sz="700" kern="1200"/>
        </a:p>
      </dsp:txBody>
      <dsp:txXfrm>
        <a:off x="5885153" y="2132356"/>
        <a:ext cx="1349365" cy="511875"/>
      </dsp:txXfrm>
    </dsp:sp>
    <dsp:sp modelId="{28C135D1-D38F-0246-957E-69EE42330A65}">
      <dsp:nvSpPr>
        <dsp:cNvPr id="0" name=""/>
        <dsp:cNvSpPr/>
      </dsp:nvSpPr>
      <dsp:spPr>
        <a:xfrm>
          <a:off x="7355859" y="1707106"/>
          <a:ext cx="1686706" cy="378000"/>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0" i="0" kern="1200"/>
            <a:t>ChatOllama</a:t>
          </a:r>
          <a:endParaRPr lang="en-US" sz="700" kern="1200"/>
        </a:p>
      </dsp:txBody>
      <dsp:txXfrm>
        <a:off x="7544859" y="1707106"/>
        <a:ext cx="1308706" cy="378000"/>
      </dsp:txXfrm>
    </dsp:sp>
    <dsp:sp modelId="{96ABCD3F-B7EE-DC46-91F6-C196413AF747}">
      <dsp:nvSpPr>
        <dsp:cNvPr id="0" name=""/>
        <dsp:cNvSpPr/>
      </dsp:nvSpPr>
      <dsp:spPr>
        <a:xfrm>
          <a:off x="7355859" y="2132356"/>
          <a:ext cx="1349365" cy="51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311150">
            <a:lnSpc>
              <a:spcPct val="90000"/>
            </a:lnSpc>
            <a:spcBef>
              <a:spcPct val="0"/>
            </a:spcBef>
            <a:spcAft>
              <a:spcPct val="15000"/>
            </a:spcAft>
            <a:buChar char="•"/>
          </a:pPr>
          <a:r>
            <a:rPr lang="en-US" sz="700" b="0" i="0" kern="1200"/>
            <a:t>Language model used for generating answers</a:t>
          </a:r>
          <a:endParaRPr lang="en-US" sz="700" kern="1200"/>
        </a:p>
      </dsp:txBody>
      <dsp:txXfrm>
        <a:off x="7355859" y="2132356"/>
        <a:ext cx="1349365" cy="511875"/>
      </dsp:txXfrm>
    </dsp:sp>
    <dsp:sp modelId="{4DBF4872-70C9-1B40-8966-D09AFB23B8A6}">
      <dsp:nvSpPr>
        <dsp:cNvPr id="0" name=""/>
        <dsp:cNvSpPr/>
      </dsp:nvSpPr>
      <dsp:spPr>
        <a:xfrm>
          <a:off x="8826565" y="1707106"/>
          <a:ext cx="1686706" cy="378000"/>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0" i="0" kern="1200"/>
            <a:t>Provided by the langchain_community library</a:t>
          </a:r>
          <a:endParaRPr lang="en-US" sz="700" kern="1200"/>
        </a:p>
      </dsp:txBody>
      <dsp:txXfrm>
        <a:off x="9015565" y="1707106"/>
        <a:ext cx="1308706" cy="37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6E27C-C6AF-1440-AB74-EDC9D0D9F172}">
      <dsp:nvSpPr>
        <dsp:cNvPr id="0" name=""/>
        <dsp:cNvSpPr/>
      </dsp:nvSpPr>
      <dsp:spPr>
        <a:xfrm>
          <a:off x="4759" y="879270"/>
          <a:ext cx="1410413" cy="7052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load_document(file_path)</a:t>
          </a:r>
          <a:endParaRPr lang="en-US" sz="700" kern="1200"/>
        </a:p>
      </dsp:txBody>
      <dsp:txXfrm>
        <a:off x="25414" y="899925"/>
        <a:ext cx="1369103" cy="663896"/>
      </dsp:txXfrm>
    </dsp:sp>
    <dsp:sp modelId="{77D317C5-9A66-1842-A016-CDA734813F2F}">
      <dsp:nvSpPr>
        <dsp:cNvPr id="0" name=""/>
        <dsp:cNvSpPr/>
      </dsp:nvSpPr>
      <dsp:spPr>
        <a:xfrm>
          <a:off x="145801" y="1584477"/>
          <a:ext cx="141041" cy="528905"/>
        </a:xfrm>
        <a:custGeom>
          <a:avLst/>
          <a:gdLst/>
          <a:ahLst/>
          <a:cxnLst/>
          <a:rect l="0" t="0" r="0" b="0"/>
          <a:pathLst>
            <a:path>
              <a:moveTo>
                <a:pt x="0" y="0"/>
              </a:moveTo>
              <a:lnTo>
                <a:pt x="0" y="528905"/>
              </a:lnTo>
              <a:lnTo>
                <a:pt x="141041" y="5289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DD1804-7F9F-344C-A852-3879F1F0D6F1}">
      <dsp:nvSpPr>
        <dsp:cNvPr id="0" name=""/>
        <dsp:cNvSpPr/>
      </dsp:nvSpPr>
      <dsp:spPr>
        <a:xfrm>
          <a:off x="286842" y="1760779"/>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Loads a PDF document using the UnstructuredPDFLoader</a:t>
          </a:r>
          <a:endParaRPr lang="en-US" sz="600" kern="1200"/>
        </a:p>
      </dsp:txBody>
      <dsp:txXfrm>
        <a:off x="307497" y="1781434"/>
        <a:ext cx="1087020" cy="663896"/>
      </dsp:txXfrm>
    </dsp:sp>
    <dsp:sp modelId="{D96D6998-4226-B446-A4F3-F5B74306392F}">
      <dsp:nvSpPr>
        <dsp:cNvPr id="0" name=""/>
        <dsp:cNvSpPr/>
      </dsp:nvSpPr>
      <dsp:spPr>
        <a:xfrm>
          <a:off x="145801" y="1584477"/>
          <a:ext cx="141041" cy="1410413"/>
        </a:xfrm>
        <a:custGeom>
          <a:avLst/>
          <a:gdLst/>
          <a:ahLst/>
          <a:cxnLst/>
          <a:rect l="0" t="0" r="0" b="0"/>
          <a:pathLst>
            <a:path>
              <a:moveTo>
                <a:pt x="0" y="0"/>
              </a:moveTo>
              <a:lnTo>
                <a:pt x="0" y="1410413"/>
              </a:lnTo>
              <a:lnTo>
                <a:pt x="141041" y="141041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D227C8-CF40-ED43-A31B-908CCFE7BE69}">
      <dsp:nvSpPr>
        <dsp:cNvPr id="0" name=""/>
        <dsp:cNvSpPr/>
      </dsp:nvSpPr>
      <dsp:spPr>
        <a:xfrm>
          <a:off x="286842" y="2642287"/>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Returns the loaded document data</a:t>
          </a:r>
          <a:endParaRPr lang="en-US" sz="600" kern="1200"/>
        </a:p>
      </dsp:txBody>
      <dsp:txXfrm>
        <a:off x="307497" y="2662942"/>
        <a:ext cx="1087020" cy="663896"/>
      </dsp:txXfrm>
    </dsp:sp>
    <dsp:sp modelId="{37D9A0AB-0D58-1344-A69B-D054111E936E}">
      <dsp:nvSpPr>
        <dsp:cNvPr id="0" name=""/>
        <dsp:cNvSpPr/>
      </dsp:nvSpPr>
      <dsp:spPr>
        <a:xfrm>
          <a:off x="1767777" y="879270"/>
          <a:ext cx="1410413" cy="7052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split_document(data, chunk_size, chunk_overlap)</a:t>
          </a:r>
          <a:endParaRPr lang="en-US" sz="700" kern="1200"/>
        </a:p>
      </dsp:txBody>
      <dsp:txXfrm>
        <a:off x="1788432" y="899925"/>
        <a:ext cx="1369103" cy="663896"/>
      </dsp:txXfrm>
    </dsp:sp>
    <dsp:sp modelId="{B5627B1E-320D-484A-8669-1802CB11E9CA}">
      <dsp:nvSpPr>
        <dsp:cNvPr id="0" name=""/>
        <dsp:cNvSpPr/>
      </dsp:nvSpPr>
      <dsp:spPr>
        <a:xfrm>
          <a:off x="1908818" y="1584477"/>
          <a:ext cx="141041" cy="528905"/>
        </a:xfrm>
        <a:custGeom>
          <a:avLst/>
          <a:gdLst/>
          <a:ahLst/>
          <a:cxnLst/>
          <a:rect l="0" t="0" r="0" b="0"/>
          <a:pathLst>
            <a:path>
              <a:moveTo>
                <a:pt x="0" y="0"/>
              </a:moveTo>
              <a:lnTo>
                <a:pt x="0" y="528905"/>
              </a:lnTo>
              <a:lnTo>
                <a:pt x="141041" y="5289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0AB958-61D3-B447-878B-291E015CACC2}">
      <dsp:nvSpPr>
        <dsp:cNvPr id="0" name=""/>
        <dsp:cNvSpPr/>
      </dsp:nvSpPr>
      <dsp:spPr>
        <a:xfrm>
          <a:off x="2049859" y="1760779"/>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Splits the loaded document data into smaller chunks using the RecursiveCharacterTextSplitter</a:t>
          </a:r>
          <a:endParaRPr lang="en-US" sz="600" kern="1200"/>
        </a:p>
      </dsp:txBody>
      <dsp:txXfrm>
        <a:off x="2070514" y="1781434"/>
        <a:ext cx="1087020" cy="663896"/>
      </dsp:txXfrm>
    </dsp:sp>
    <dsp:sp modelId="{3D3F779D-21B4-E147-9914-7F9EBBEAEE46}">
      <dsp:nvSpPr>
        <dsp:cNvPr id="0" name=""/>
        <dsp:cNvSpPr/>
      </dsp:nvSpPr>
      <dsp:spPr>
        <a:xfrm>
          <a:off x="1908818" y="1584477"/>
          <a:ext cx="141041" cy="1410413"/>
        </a:xfrm>
        <a:custGeom>
          <a:avLst/>
          <a:gdLst/>
          <a:ahLst/>
          <a:cxnLst/>
          <a:rect l="0" t="0" r="0" b="0"/>
          <a:pathLst>
            <a:path>
              <a:moveTo>
                <a:pt x="0" y="0"/>
              </a:moveTo>
              <a:lnTo>
                <a:pt x="0" y="1410413"/>
              </a:lnTo>
              <a:lnTo>
                <a:pt x="141041" y="141041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DBC714-A003-A440-91DD-67AC060EE876}">
      <dsp:nvSpPr>
        <dsp:cNvPr id="0" name=""/>
        <dsp:cNvSpPr/>
      </dsp:nvSpPr>
      <dsp:spPr>
        <a:xfrm>
          <a:off x="2049859" y="2642287"/>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Returns the list of document chunks</a:t>
          </a:r>
          <a:endParaRPr lang="en-US" sz="600" kern="1200"/>
        </a:p>
      </dsp:txBody>
      <dsp:txXfrm>
        <a:off x="2070514" y="2662942"/>
        <a:ext cx="1087020" cy="663896"/>
      </dsp:txXfrm>
    </dsp:sp>
    <dsp:sp modelId="{2D23439A-FC49-E74F-8D03-1327D44C7CA9}">
      <dsp:nvSpPr>
        <dsp:cNvPr id="0" name=""/>
        <dsp:cNvSpPr/>
      </dsp:nvSpPr>
      <dsp:spPr>
        <a:xfrm>
          <a:off x="3530794" y="879270"/>
          <a:ext cx="1410413" cy="7052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create_vector_database(chunks, embedding_model)</a:t>
          </a:r>
          <a:endParaRPr lang="en-US" sz="700" kern="1200"/>
        </a:p>
      </dsp:txBody>
      <dsp:txXfrm>
        <a:off x="3551449" y="899925"/>
        <a:ext cx="1369103" cy="663896"/>
      </dsp:txXfrm>
    </dsp:sp>
    <dsp:sp modelId="{32547778-716A-7F45-8FAF-E3B8CCECABE8}">
      <dsp:nvSpPr>
        <dsp:cNvPr id="0" name=""/>
        <dsp:cNvSpPr/>
      </dsp:nvSpPr>
      <dsp:spPr>
        <a:xfrm>
          <a:off x="3671835" y="1584477"/>
          <a:ext cx="141041" cy="528905"/>
        </a:xfrm>
        <a:custGeom>
          <a:avLst/>
          <a:gdLst/>
          <a:ahLst/>
          <a:cxnLst/>
          <a:rect l="0" t="0" r="0" b="0"/>
          <a:pathLst>
            <a:path>
              <a:moveTo>
                <a:pt x="0" y="0"/>
              </a:moveTo>
              <a:lnTo>
                <a:pt x="0" y="528905"/>
              </a:lnTo>
              <a:lnTo>
                <a:pt x="141041" y="5289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86C6AE-3E68-064C-88DF-D855F2E009D0}">
      <dsp:nvSpPr>
        <dsp:cNvPr id="0" name=""/>
        <dsp:cNvSpPr/>
      </dsp:nvSpPr>
      <dsp:spPr>
        <a:xfrm>
          <a:off x="3812876" y="1760779"/>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Creates a vector database using the Chroma class</a:t>
          </a:r>
          <a:endParaRPr lang="en-US" sz="600" kern="1200"/>
        </a:p>
      </dsp:txBody>
      <dsp:txXfrm>
        <a:off x="3833531" y="1781434"/>
        <a:ext cx="1087020" cy="663896"/>
      </dsp:txXfrm>
    </dsp:sp>
    <dsp:sp modelId="{41F0E9BD-FFF2-3B46-893D-F5A8588172BE}">
      <dsp:nvSpPr>
        <dsp:cNvPr id="0" name=""/>
        <dsp:cNvSpPr/>
      </dsp:nvSpPr>
      <dsp:spPr>
        <a:xfrm>
          <a:off x="3671835" y="1584477"/>
          <a:ext cx="141041" cy="1410413"/>
        </a:xfrm>
        <a:custGeom>
          <a:avLst/>
          <a:gdLst/>
          <a:ahLst/>
          <a:cxnLst/>
          <a:rect l="0" t="0" r="0" b="0"/>
          <a:pathLst>
            <a:path>
              <a:moveTo>
                <a:pt x="0" y="0"/>
              </a:moveTo>
              <a:lnTo>
                <a:pt x="0" y="1410413"/>
              </a:lnTo>
              <a:lnTo>
                <a:pt x="141041" y="141041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28A043-4DD0-4E43-8E10-0581622F100B}">
      <dsp:nvSpPr>
        <dsp:cNvPr id="0" name=""/>
        <dsp:cNvSpPr/>
      </dsp:nvSpPr>
      <dsp:spPr>
        <a:xfrm>
          <a:off x="3812876" y="2642287"/>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Stores the document chunks along with their vector embeddings generated by the specified embedding model</a:t>
          </a:r>
          <a:endParaRPr lang="en-US" sz="600" kern="1200"/>
        </a:p>
      </dsp:txBody>
      <dsp:txXfrm>
        <a:off x="3833531" y="2662942"/>
        <a:ext cx="1087020" cy="663896"/>
      </dsp:txXfrm>
    </dsp:sp>
    <dsp:sp modelId="{6834785E-3147-EA45-8CF8-FDC6CBCF462D}">
      <dsp:nvSpPr>
        <dsp:cNvPr id="0" name=""/>
        <dsp:cNvSpPr/>
      </dsp:nvSpPr>
      <dsp:spPr>
        <a:xfrm>
          <a:off x="3671835" y="1584477"/>
          <a:ext cx="141041" cy="2291922"/>
        </a:xfrm>
        <a:custGeom>
          <a:avLst/>
          <a:gdLst/>
          <a:ahLst/>
          <a:cxnLst/>
          <a:rect l="0" t="0" r="0" b="0"/>
          <a:pathLst>
            <a:path>
              <a:moveTo>
                <a:pt x="0" y="0"/>
              </a:moveTo>
              <a:lnTo>
                <a:pt x="0" y="2291922"/>
              </a:lnTo>
              <a:lnTo>
                <a:pt x="141041" y="229192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CFC756-7E72-9F4A-94C2-40C535539259}">
      <dsp:nvSpPr>
        <dsp:cNvPr id="0" name=""/>
        <dsp:cNvSpPr/>
      </dsp:nvSpPr>
      <dsp:spPr>
        <a:xfrm>
          <a:off x="3812876" y="3523796"/>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Returns the created vector database</a:t>
          </a:r>
          <a:endParaRPr lang="en-US" sz="600" kern="1200"/>
        </a:p>
      </dsp:txBody>
      <dsp:txXfrm>
        <a:off x="3833531" y="3544451"/>
        <a:ext cx="1087020" cy="663896"/>
      </dsp:txXfrm>
    </dsp:sp>
    <dsp:sp modelId="{C5EF6556-3D38-3441-BA3B-046EE2112733}">
      <dsp:nvSpPr>
        <dsp:cNvPr id="0" name=""/>
        <dsp:cNvSpPr/>
      </dsp:nvSpPr>
      <dsp:spPr>
        <a:xfrm>
          <a:off x="5293811" y="879270"/>
          <a:ext cx="1410413" cy="7052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generate_answer(question, retriever, prompt, llm)</a:t>
          </a:r>
          <a:endParaRPr lang="en-US" sz="700" kern="1200"/>
        </a:p>
      </dsp:txBody>
      <dsp:txXfrm>
        <a:off x="5314466" y="899925"/>
        <a:ext cx="1369103" cy="663896"/>
      </dsp:txXfrm>
    </dsp:sp>
    <dsp:sp modelId="{E1EDD947-F577-1446-8DD2-EAB17FEB2F89}">
      <dsp:nvSpPr>
        <dsp:cNvPr id="0" name=""/>
        <dsp:cNvSpPr/>
      </dsp:nvSpPr>
      <dsp:spPr>
        <a:xfrm>
          <a:off x="5434852" y="1584477"/>
          <a:ext cx="141041" cy="528905"/>
        </a:xfrm>
        <a:custGeom>
          <a:avLst/>
          <a:gdLst/>
          <a:ahLst/>
          <a:cxnLst/>
          <a:rect l="0" t="0" r="0" b="0"/>
          <a:pathLst>
            <a:path>
              <a:moveTo>
                <a:pt x="0" y="0"/>
              </a:moveTo>
              <a:lnTo>
                <a:pt x="0" y="528905"/>
              </a:lnTo>
              <a:lnTo>
                <a:pt x="141041" y="5289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D0214-D416-784A-9E76-2C5B58CB8889}">
      <dsp:nvSpPr>
        <dsp:cNvPr id="0" name=""/>
        <dsp:cNvSpPr/>
      </dsp:nvSpPr>
      <dsp:spPr>
        <a:xfrm>
          <a:off x="5575893" y="1760779"/>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Retrieves relevant context based on the user question using the MultiQueryRetriever</a:t>
          </a:r>
          <a:endParaRPr lang="en-US" sz="600" kern="1200"/>
        </a:p>
      </dsp:txBody>
      <dsp:txXfrm>
        <a:off x="5596548" y="1781434"/>
        <a:ext cx="1087020" cy="663896"/>
      </dsp:txXfrm>
    </dsp:sp>
    <dsp:sp modelId="{64510CE0-ACEC-534B-B2EC-C56D4CA5D32C}">
      <dsp:nvSpPr>
        <dsp:cNvPr id="0" name=""/>
        <dsp:cNvSpPr/>
      </dsp:nvSpPr>
      <dsp:spPr>
        <a:xfrm>
          <a:off x="5434852" y="1584477"/>
          <a:ext cx="141041" cy="1410413"/>
        </a:xfrm>
        <a:custGeom>
          <a:avLst/>
          <a:gdLst/>
          <a:ahLst/>
          <a:cxnLst/>
          <a:rect l="0" t="0" r="0" b="0"/>
          <a:pathLst>
            <a:path>
              <a:moveTo>
                <a:pt x="0" y="0"/>
              </a:moveTo>
              <a:lnTo>
                <a:pt x="0" y="1410413"/>
              </a:lnTo>
              <a:lnTo>
                <a:pt x="141041" y="141041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19DE2F-3F67-0941-808B-EEB70A4953AF}">
      <dsp:nvSpPr>
        <dsp:cNvPr id="0" name=""/>
        <dsp:cNvSpPr/>
      </dsp:nvSpPr>
      <dsp:spPr>
        <a:xfrm>
          <a:off x="5575893" y="2642287"/>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Combines the retrieved context and the user question using the prompt template</a:t>
          </a:r>
          <a:endParaRPr lang="en-US" sz="600" kern="1200"/>
        </a:p>
      </dsp:txBody>
      <dsp:txXfrm>
        <a:off x="5596548" y="2662942"/>
        <a:ext cx="1087020" cy="663896"/>
      </dsp:txXfrm>
    </dsp:sp>
    <dsp:sp modelId="{28A86EEA-F40F-B542-995E-7FEC8B8860D4}">
      <dsp:nvSpPr>
        <dsp:cNvPr id="0" name=""/>
        <dsp:cNvSpPr/>
      </dsp:nvSpPr>
      <dsp:spPr>
        <a:xfrm>
          <a:off x="5434852" y="1584477"/>
          <a:ext cx="141041" cy="2291922"/>
        </a:xfrm>
        <a:custGeom>
          <a:avLst/>
          <a:gdLst/>
          <a:ahLst/>
          <a:cxnLst/>
          <a:rect l="0" t="0" r="0" b="0"/>
          <a:pathLst>
            <a:path>
              <a:moveTo>
                <a:pt x="0" y="0"/>
              </a:moveTo>
              <a:lnTo>
                <a:pt x="0" y="2291922"/>
              </a:lnTo>
              <a:lnTo>
                <a:pt x="141041" y="229192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2A2627-C9EB-8049-B0C9-8B5D71201E49}">
      <dsp:nvSpPr>
        <dsp:cNvPr id="0" name=""/>
        <dsp:cNvSpPr/>
      </dsp:nvSpPr>
      <dsp:spPr>
        <a:xfrm>
          <a:off x="5575893" y="3523796"/>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Generates an answer using the language model (ChatOllama)</a:t>
          </a:r>
          <a:endParaRPr lang="en-US" sz="600" kern="1200"/>
        </a:p>
      </dsp:txBody>
      <dsp:txXfrm>
        <a:off x="5596548" y="3544451"/>
        <a:ext cx="1087020" cy="663896"/>
      </dsp:txXfrm>
    </dsp:sp>
    <dsp:sp modelId="{C3374F25-7973-3A4B-B974-6911EA4FACD0}">
      <dsp:nvSpPr>
        <dsp:cNvPr id="0" name=""/>
        <dsp:cNvSpPr/>
      </dsp:nvSpPr>
      <dsp:spPr>
        <a:xfrm>
          <a:off x="5434852" y="1584477"/>
          <a:ext cx="141041" cy="3173430"/>
        </a:xfrm>
        <a:custGeom>
          <a:avLst/>
          <a:gdLst/>
          <a:ahLst/>
          <a:cxnLst/>
          <a:rect l="0" t="0" r="0" b="0"/>
          <a:pathLst>
            <a:path>
              <a:moveTo>
                <a:pt x="0" y="0"/>
              </a:moveTo>
              <a:lnTo>
                <a:pt x="0" y="3173430"/>
              </a:lnTo>
              <a:lnTo>
                <a:pt x="141041" y="317343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CF7F15-6142-B840-B4E2-7457BB2EF5AF}">
      <dsp:nvSpPr>
        <dsp:cNvPr id="0" name=""/>
        <dsp:cNvSpPr/>
      </dsp:nvSpPr>
      <dsp:spPr>
        <a:xfrm>
          <a:off x="5575893" y="4405304"/>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Returns the generated answer</a:t>
          </a:r>
          <a:endParaRPr lang="en-US" sz="600" kern="1200"/>
        </a:p>
      </dsp:txBody>
      <dsp:txXfrm>
        <a:off x="5596548" y="4425959"/>
        <a:ext cx="1087020" cy="663896"/>
      </dsp:txXfrm>
    </dsp:sp>
    <dsp:sp modelId="{7C594044-5399-014C-9DE6-078A47E34194}">
      <dsp:nvSpPr>
        <dsp:cNvPr id="0" name=""/>
        <dsp:cNvSpPr/>
      </dsp:nvSpPr>
      <dsp:spPr>
        <a:xfrm>
          <a:off x="7056828" y="879270"/>
          <a:ext cx="1410413" cy="7052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1" i="0" kern="1200"/>
            <a:t>Data Structures</a:t>
          </a:r>
          <a:endParaRPr lang="en-US" sz="700" kern="1200"/>
        </a:p>
      </dsp:txBody>
      <dsp:txXfrm>
        <a:off x="7077483" y="899925"/>
        <a:ext cx="1369103" cy="663896"/>
      </dsp:txXfrm>
    </dsp:sp>
    <dsp:sp modelId="{4A652781-A034-E640-B90C-74751E53636A}">
      <dsp:nvSpPr>
        <dsp:cNvPr id="0" name=""/>
        <dsp:cNvSpPr/>
      </dsp:nvSpPr>
      <dsp:spPr>
        <a:xfrm>
          <a:off x="8819845" y="879270"/>
          <a:ext cx="1410413" cy="7052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DocumentChunk</a:t>
          </a:r>
          <a:endParaRPr lang="en-US" sz="700" kern="1200"/>
        </a:p>
      </dsp:txBody>
      <dsp:txXfrm>
        <a:off x="8840500" y="899925"/>
        <a:ext cx="1369103" cy="663896"/>
      </dsp:txXfrm>
    </dsp:sp>
    <dsp:sp modelId="{1641C523-E082-2745-84AE-46719B506C35}">
      <dsp:nvSpPr>
        <dsp:cNvPr id="0" name=""/>
        <dsp:cNvSpPr/>
      </dsp:nvSpPr>
      <dsp:spPr>
        <a:xfrm>
          <a:off x="8960886" y="1584477"/>
          <a:ext cx="141041" cy="528905"/>
        </a:xfrm>
        <a:custGeom>
          <a:avLst/>
          <a:gdLst/>
          <a:ahLst/>
          <a:cxnLst/>
          <a:rect l="0" t="0" r="0" b="0"/>
          <a:pathLst>
            <a:path>
              <a:moveTo>
                <a:pt x="0" y="0"/>
              </a:moveTo>
              <a:lnTo>
                <a:pt x="0" y="528905"/>
              </a:lnTo>
              <a:lnTo>
                <a:pt x="141041" y="5289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4C0E4C-AECF-D944-9A79-12D31E2895BB}">
      <dsp:nvSpPr>
        <dsp:cNvPr id="0" name=""/>
        <dsp:cNvSpPr/>
      </dsp:nvSpPr>
      <dsp:spPr>
        <a:xfrm>
          <a:off x="9101928" y="1760779"/>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Represents a chunk of the document</a:t>
          </a:r>
          <a:endParaRPr lang="en-US" sz="600" kern="1200"/>
        </a:p>
      </dsp:txBody>
      <dsp:txXfrm>
        <a:off x="9122583" y="1781434"/>
        <a:ext cx="1087020" cy="663896"/>
      </dsp:txXfrm>
    </dsp:sp>
    <dsp:sp modelId="{553CD4F5-13AD-CD4A-9845-D41517C004FC}">
      <dsp:nvSpPr>
        <dsp:cNvPr id="0" name=""/>
        <dsp:cNvSpPr/>
      </dsp:nvSpPr>
      <dsp:spPr>
        <a:xfrm>
          <a:off x="8960886" y="1584477"/>
          <a:ext cx="141041" cy="1410413"/>
        </a:xfrm>
        <a:custGeom>
          <a:avLst/>
          <a:gdLst/>
          <a:ahLst/>
          <a:cxnLst/>
          <a:rect l="0" t="0" r="0" b="0"/>
          <a:pathLst>
            <a:path>
              <a:moveTo>
                <a:pt x="0" y="0"/>
              </a:moveTo>
              <a:lnTo>
                <a:pt x="0" y="1410413"/>
              </a:lnTo>
              <a:lnTo>
                <a:pt x="141041" y="141041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35373E-B1DF-9443-8202-60F4D884BEC9}">
      <dsp:nvSpPr>
        <dsp:cNvPr id="0" name=""/>
        <dsp:cNvSpPr/>
      </dsp:nvSpPr>
      <dsp:spPr>
        <a:xfrm>
          <a:off x="9101928" y="2642287"/>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Contains the text content and metadata of the chunk</a:t>
          </a:r>
          <a:endParaRPr lang="en-US" sz="600" kern="1200"/>
        </a:p>
      </dsp:txBody>
      <dsp:txXfrm>
        <a:off x="9122583" y="2662942"/>
        <a:ext cx="1087020" cy="663896"/>
      </dsp:txXfrm>
    </dsp:sp>
    <dsp:sp modelId="{8199CAB0-9BE4-3C48-9987-12309778E7CD}">
      <dsp:nvSpPr>
        <dsp:cNvPr id="0" name=""/>
        <dsp:cNvSpPr/>
      </dsp:nvSpPr>
      <dsp:spPr>
        <a:xfrm>
          <a:off x="10582862" y="879270"/>
          <a:ext cx="1410413" cy="7052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VectorEmbedding</a:t>
          </a:r>
          <a:endParaRPr lang="en-US" sz="700" kern="1200"/>
        </a:p>
      </dsp:txBody>
      <dsp:txXfrm>
        <a:off x="10603517" y="899925"/>
        <a:ext cx="1369103" cy="663896"/>
      </dsp:txXfrm>
    </dsp:sp>
    <dsp:sp modelId="{65B511BE-FAD7-054A-AA7A-E77669A1C01A}">
      <dsp:nvSpPr>
        <dsp:cNvPr id="0" name=""/>
        <dsp:cNvSpPr/>
      </dsp:nvSpPr>
      <dsp:spPr>
        <a:xfrm>
          <a:off x="10723903" y="1584477"/>
          <a:ext cx="141041" cy="528905"/>
        </a:xfrm>
        <a:custGeom>
          <a:avLst/>
          <a:gdLst/>
          <a:ahLst/>
          <a:cxnLst/>
          <a:rect l="0" t="0" r="0" b="0"/>
          <a:pathLst>
            <a:path>
              <a:moveTo>
                <a:pt x="0" y="0"/>
              </a:moveTo>
              <a:lnTo>
                <a:pt x="0" y="528905"/>
              </a:lnTo>
              <a:lnTo>
                <a:pt x="141041" y="52890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C860B-15A7-8A4B-84CC-975F319365BD}">
      <dsp:nvSpPr>
        <dsp:cNvPr id="0" name=""/>
        <dsp:cNvSpPr/>
      </dsp:nvSpPr>
      <dsp:spPr>
        <a:xfrm>
          <a:off x="10864945" y="1760779"/>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Represents the vector embedding of a document chunk</a:t>
          </a:r>
          <a:endParaRPr lang="en-US" sz="600" kern="1200"/>
        </a:p>
      </dsp:txBody>
      <dsp:txXfrm>
        <a:off x="10885600" y="1781434"/>
        <a:ext cx="1087020" cy="663896"/>
      </dsp:txXfrm>
    </dsp:sp>
    <dsp:sp modelId="{CA6CA9E3-0FB1-524B-B4C7-2879D5795703}">
      <dsp:nvSpPr>
        <dsp:cNvPr id="0" name=""/>
        <dsp:cNvSpPr/>
      </dsp:nvSpPr>
      <dsp:spPr>
        <a:xfrm>
          <a:off x="10723903" y="1584477"/>
          <a:ext cx="141041" cy="1410413"/>
        </a:xfrm>
        <a:custGeom>
          <a:avLst/>
          <a:gdLst/>
          <a:ahLst/>
          <a:cxnLst/>
          <a:rect l="0" t="0" r="0" b="0"/>
          <a:pathLst>
            <a:path>
              <a:moveTo>
                <a:pt x="0" y="0"/>
              </a:moveTo>
              <a:lnTo>
                <a:pt x="0" y="1410413"/>
              </a:lnTo>
              <a:lnTo>
                <a:pt x="141041" y="141041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51FA6B-7861-AC46-8742-75BD0202A52F}">
      <dsp:nvSpPr>
        <dsp:cNvPr id="0" name=""/>
        <dsp:cNvSpPr/>
      </dsp:nvSpPr>
      <dsp:spPr>
        <a:xfrm>
          <a:off x="10864945" y="2642287"/>
          <a:ext cx="1128330" cy="7052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b="0" i="0" kern="1200"/>
            <a:t>Used for similarity search and retrieval</a:t>
          </a:r>
          <a:endParaRPr lang="en-US" sz="600" kern="1200"/>
        </a:p>
      </dsp:txBody>
      <dsp:txXfrm>
        <a:off x="10885600" y="2662942"/>
        <a:ext cx="1087020" cy="6638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B0BB5-B3FF-254A-99D7-2495DA6FACC2}">
      <dsp:nvSpPr>
        <dsp:cNvPr id="0" name=""/>
        <dsp:cNvSpPr/>
      </dsp:nvSpPr>
      <dsp:spPr>
        <a:xfrm>
          <a:off x="582645" y="1178"/>
          <a:ext cx="2174490" cy="130469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RAG system interacts with humans through a command-line interface (CLI). The user runs the Python script and enters questions when prompted.</a:t>
          </a:r>
          <a:endParaRPr lang="en-US" sz="1400" kern="1200"/>
        </a:p>
      </dsp:txBody>
      <dsp:txXfrm>
        <a:off x="582645" y="1178"/>
        <a:ext cx="2174490" cy="1304694"/>
      </dsp:txXfrm>
    </dsp:sp>
    <dsp:sp modelId="{A2910A02-38F2-5A4E-8391-981DCEB0F026}">
      <dsp:nvSpPr>
        <dsp:cNvPr id="0" name=""/>
        <dsp:cNvSpPr/>
      </dsp:nvSpPr>
      <dsp:spPr>
        <a:xfrm>
          <a:off x="2974584" y="1178"/>
          <a:ext cx="2174490" cy="1304694"/>
        </a:xfrm>
        <a:prstGeom prst="rect">
          <a:avLst/>
        </a:prstGeom>
        <a:solidFill>
          <a:schemeClr val="accent2">
            <a:hueOff val="644361"/>
            <a:satOff val="-1849"/>
            <a:lumOff val="-2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Human Interaction Narrative</a:t>
          </a:r>
          <a:endParaRPr lang="en-US" sz="1400" kern="1200"/>
        </a:p>
      </dsp:txBody>
      <dsp:txXfrm>
        <a:off x="2974584" y="1178"/>
        <a:ext cx="2174490" cy="1304694"/>
      </dsp:txXfrm>
    </dsp:sp>
    <dsp:sp modelId="{709E824A-B090-2E49-B9C9-C5B3AAA3FDBC}">
      <dsp:nvSpPr>
        <dsp:cNvPr id="0" name=""/>
        <dsp:cNvSpPr/>
      </dsp:nvSpPr>
      <dsp:spPr>
        <a:xfrm>
          <a:off x="5366524" y="1178"/>
          <a:ext cx="2174490" cy="1304694"/>
        </a:xfrm>
        <a:prstGeom prst="rect">
          <a:avLst/>
        </a:prstGeom>
        <a:solidFill>
          <a:schemeClr val="accent2">
            <a:hueOff val="1288722"/>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user opens a terminal or command prompt.</a:t>
          </a:r>
          <a:endParaRPr lang="en-US" sz="1400" kern="1200"/>
        </a:p>
      </dsp:txBody>
      <dsp:txXfrm>
        <a:off x="5366524" y="1178"/>
        <a:ext cx="2174490" cy="1304694"/>
      </dsp:txXfrm>
    </dsp:sp>
    <dsp:sp modelId="{115F934C-9317-854B-B684-49FCCBB63A38}">
      <dsp:nvSpPr>
        <dsp:cNvPr id="0" name=""/>
        <dsp:cNvSpPr/>
      </dsp:nvSpPr>
      <dsp:spPr>
        <a:xfrm>
          <a:off x="7758464" y="1178"/>
          <a:ext cx="2174490" cy="1304694"/>
        </a:xfrm>
        <a:prstGeom prst="rect">
          <a:avLst/>
        </a:prstGeom>
        <a:solidFill>
          <a:schemeClr val="accent2">
            <a:hueOff val="1933084"/>
            <a:satOff val="-5548"/>
            <a:lumOff val="-888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user navigates to the directory where the RAG project script is located.</a:t>
          </a:r>
          <a:endParaRPr lang="en-US" sz="1400" kern="1200"/>
        </a:p>
      </dsp:txBody>
      <dsp:txXfrm>
        <a:off x="7758464" y="1178"/>
        <a:ext cx="2174490" cy="1304694"/>
      </dsp:txXfrm>
    </dsp:sp>
    <dsp:sp modelId="{E6A5D6F5-1AF4-9146-BC9F-47A0D4DEC33F}">
      <dsp:nvSpPr>
        <dsp:cNvPr id="0" name=""/>
        <dsp:cNvSpPr/>
      </dsp:nvSpPr>
      <dsp:spPr>
        <a:xfrm>
          <a:off x="582645" y="1523321"/>
          <a:ext cx="2174490" cy="1304694"/>
        </a:xfrm>
        <a:prstGeom prst="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user runs the Python script by executing the appropriate command (e.g., python rag_script.py).</a:t>
          </a:r>
          <a:endParaRPr lang="en-US" sz="1400" kern="1200"/>
        </a:p>
      </dsp:txBody>
      <dsp:txXfrm>
        <a:off x="582645" y="1523321"/>
        <a:ext cx="2174490" cy="1304694"/>
      </dsp:txXfrm>
    </dsp:sp>
    <dsp:sp modelId="{A427E8E8-F216-1C43-9F93-9E1678C99CD5}">
      <dsp:nvSpPr>
        <dsp:cNvPr id="0" name=""/>
        <dsp:cNvSpPr/>
      </dsp:nvSpPr>
      <dsp:spPr>
        <a:xfrm>
          <a:off x="2974584" y="1523321"/>
          <a:ext cx="2174490" cy="1304694"/>
        </a:xfrm>
        <a:prstGeom prst="rect">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script loads the PDF document and generates vector embeddings for the document chunks.</a:t>
          </a:r>
          <a:endParaRPr lang="en-US" sz="1400" kern="1200"/>
        </a:p>
      </dsp:txBody>
      <dsp:txXfrm>
        <a:off x="2974584" y="1523321"/>
        <a:ext cx="2174490" cy="1304694"/>
      </dsp:txXfrm>
    </dsp:sp>
    <dsp:sp modelId="{F90EA290-4839-9745-B1E2-A0A1ABB363EC}">
      <dsp:nvSpPr>
        <dsp:cNvPr id="0" name=""/>
        <dsp:cNvSpPr/>
      </dsp:nvSpPr>
      <dsp:spPr>
        <a:xfrm>
          <a:off x="5366524" y="1523321"/>
          <a:ext cx="2174490" cy="1304694"/>
        </a:xfrm>
        <a:prstGeom prst="rect">
          <a:avLst/>
        </a:prstGeom>
        <a:solidFill>
          <a:schemeClr val="accent2">
            <a:hueOff val="3866168"/>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script prompts the user to enter a question.</a:t>
          </a:r>
          <a:endParaRPr lang="en-US" sz="1400" kern="1200"/>
        </a:p>
      </dsp:txBody>
      <dsp:txXfrm>
        <a:off x="5366524" y="1523321"/>
        <a:ext cx="2174490" cy="1304694"/>
      </dsp:txXfrm>
    </dsp:sp>
    <dsp:sp modelId="{FFB503A2-5CB6-D549-B1C9-9CA2565CE42D}">
      <dsp:nvSpPr>
        <dsp:cNvPr id="0" name=""/>
        <dsp:cNvSpPr/>
      </dsp:nvSpPr>
      <dsp:spPr>
        <a:xfrm>
          <a:off x="7758464" y="1523321"/>
          <a:ext cx="2174490" cy="1304694"/>
        </a:xfrm>
        <a:prstGeom prst="rect">
          <a:avLst/>
        </a:prstGeom>
        <a:solidFill>
          <a:schemeClr val="accent2">
            <a:hueOff val="4510529"/>
            <a:satOff val="-12945"/>
            <a:lumOff val="-207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user types their question and presses Enter.</a:t>
          </a:r>
          <a:endParaRPr lang="en-US" sz="1400" kern="1200"/>
        </a:p>
      </dsp:txBody>
      <dsp:txXfrm>
        <a:off x="7758464" y="1523321"/>
        <a:ext cx="2174490" cy="1304694"/>
      </dsp:txXfrm>
    </dsp:sp>
    <dsp:sp modelId="{826CE2C6-A7E6-6C44-9BC6-47A5991F8CDF}">
      <dsp:nvSpPr>
        <dsp:cNvPr id="0" name=""/>
        <dsp:cNvSpPr/>
      </dsp:nvSpPr>
      <dsp:spPr>
        <a:xfrm>
          <a:off x="1778615" y="3045465"/>
          <a:ext cx="2174490" cy="1304694"/>
        </a:xfrm>
        <a:prstGeom prst="rect">
          <a:avLst/>
        </a:prstGeom>
        <a:solidFill>
          <a:schemeClr val="accent2">
            <a:hueOff val="5154890"/>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script processes the user's question, retrieves relevant context from the vector database, and generates an answer using the language model.</a:t>
          </a:r>
          <a:endParaRPr lang="en-US" sz="1400" kern="1200"/>
        </a:p>
      </dsp:txBody>
      <dsp:txXfrm>
        <a:off x="1778615" y="3045465"/>
        <a:ext cx="2174490" cy="1304694"/>
      </dsp:txXfrm>
    </dsp:sp>
    <dsp:sp modelId="{6F5C0719-07AF-BA4A-8BEE-DB5C81BA8C40}">
      <dsp:nvSpPr>
        <dsp:cNvPr id="0" name=""/>
        <dsp:cNvSpPr/>
      </dsp:nvSpPr>
      <dsp:spPr>
        <a:xfrm>
          <a:off x="4170554" y="3045465"/>
          <a:ext cx="2174490" cy="1304694"/>
        </a:xfrm>
        <a:prstGeom prst="rect">
          <a:avLst/>
        </a:prstGeom>
        <a:solidFill>
          <a:schemeClr val="accent2">
            <a:hueOff val="5799251"/>
            <a:satOff val="-16644"/>
            <a:lumOff val="-2664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generated answer is displayed to the user in the terminal.</a:t>
          </a:r>
          <a:endParaRPr lang="en-US" sz="1400" kern="1200"/>
        </a:p>
      </dsp:txBody>
      <dsp:txXfrm>
        <a:off x="4170554" y="3045465"/>
        <a:ext cx="2174490" cy="1304694"/>
      </dsp:txXfrm>
    </dsp:sp>
    <dsp:sp modelId="{4A0A550C-68CC-474D-9874-9849D6E3F29D}">
      <dsp:nvSpPr>
        <dsp:cNvPr id="0" name=""/>
        <dsp:cNvSpPr/>
      </dsp:nvSpPr>
      <dsp:spPr>
        <a:xfrm>
          <a:off x="6562494" y="3045465"/>
          <a:ext cx="2174490" cy="1304694"/>
        </a:xfrm>
        <a:prstGeom prst="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The user can enter another question or terminate the script.</a:t>
          </a:r>
          <a:endParaRPr lang="en-US" sz="1400" kern="1200"/>
        </a:p>
      </dsp:txBody>
      <dsp:txXfrm>
        <a:off x="6562494" y="3045465"/>
        <a:ext cx="2174490" cy="13046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DD139-50DF-4F4A-987D-BA037AD91EB2}">
      <dsp:nvSpPr>
        <dsp:cNvPr id="0" name=""/>
        <dsp:cNvSpPr/>
      </dsp:nvSpPr>
      <dsp:spPr>
        <a:xfrm>
          <a:off x="1818921" y="3745"/>
          <a:ext cx="1447948" cy="72397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i="0" kern="1200"/>
            <a:t>The RAG system interacts with the following external software components:</a:t>
          </a:r>
          <a:endParaRPr lang="en-US" sz="1100" kern="1200"/>
        </a:p>
      </dsp:txBody>
      <dsp:txXfrm>
        <a:off x="1840125" y="24949"/>
        <a:ext cx="1405540" cy="681566"/>
      </dsp:txXfrm>
    </dsp:sp>
    <dsp:sp modelId="{8886BC6E-9915-614A-AB23-699DC51D16F8}">
      <dsp:nvSpPr>
        <dsp:cNvPr id="0" name=""/>
        <dsp:cNvSpPr/>
      </dsp:nvSpPr>
      <dsp:spPr>
        <a:xfrm>
          <a:off x="3628857" y="3745"/>
          <a:ext cx="1447948" cy="723974"/>
        </a:xfrm>
        <a:prstGeom prst="roundRect">
          <a:avLst>
            <a:gd name="adj" fmla="val 10000"/>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i="0" kern="1200"/>
            <a:t>PDF Document</a:t>
          </a:r>
          <a:endParaRPr lang="en-US" sz="1100" kern="1200"/>
        </a:p>
      </dsp:txBody>
      <dsp:txXfrm>
        <a:off x="3650061" y="24949"/>
        <a:ext cx="1405540" cy="681566"/>
      </dsp:txXfrm>
    </dsp:sp>
    <dsp:sp modelId="{6E495E0F-CAE9-5541-8D48-FE7A5C59FD02}">
      <dsp:nvSpPr>
        <dsp:cNvPr id="0" name=""/>
        <dsp:cNvSpPr/>
      </dsp:nvSpPr>
      <dsp:spPr>
        <a:xfrm>
          <a:off x="3773652" y="727720"/>
          <a:ext cx="144794" cy="542980"/>
        </a:xfrm>
        <a:custGeom>
          <a:avLst/>
          <a:gdLst/>
          <a:ahLst/>
          <a:cxnLst/>
          <a:rect l="0" t="0" r="0" b="0"/>
          <a:pathLst>
            <a:path>
              <a:moveTo>
                <a:pt x="0" y="0"/>
              </a:moveTo>
              <a:lnTo>
                <a:pt x="0" y="542980"/>
              </a:lnTo>
              <a:lnTo>
                <a:pt x="144794" y="542980"/>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F5764B-0A4C-7C49-A63F-8A396997F970}">
      <dsp:nvSpPr>
        <dsp:cNvPr id="0" name=""/>
        <dsp:cNvSpPr/>
      </dsp:nvSpPr>
      <dsp:spPr>
        <a:xfrm>
          <a:off x="3918447" y="908713"/>
          <a:ext cx="1158359" cy="72397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The system requires a PDF document as input.</a:t>
          </a:r>
          <a:endParaRPr lang="en-US" sz="700" kern="1200"/>
        </a:p>
      </dsp:txBody>
      <dsp:txXfrm>
        <a:off x="3939651" y="929917"/>
        <a:ext cx="1115951" cy="681566"/>
      </dsp:txXfrm>
    </dsp:sp>
    <dsp:sp modelId="{C404FA1E-A089-3944-8357-A327E7A676EC}">
      <dsp:nvSpPr>
        <dsp:cNvPr id="0" name=""/>
        <dsp:cNvSpPr/>
      </dsp:nvSpPr>
      <dsp:spPr>
        <a:xfrm>
          <a:off x="3773652" y="727720"/>
          <a:ext cx="144794" cy="1447948"/>
        </a:xfrm>
        <a:custGeom>
          <a:avLst/>
          <a:gdLst/>
          <a:ahLst/>
          <a:cxnLst/>
          <a:rect l="0" t="0" r="0" b="0"/>
          <a:pathLst>
            <a:path>
              <a:moveTo>
                <a:pt x="0" y="0"/>
              </a:moveTo>
              <a:lnTo>
                <a:pt x="0" y="1447948"/>
              </a:lnTo>
              <a:lnTo>
                <a:pt x="144794" y="1447948"/>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6A4490-764F-2844-864A-75EE5D3EC422}">
      <dsp:nvSpPr>
        <dsp:cNvPr id="0" name=""/>
        <dsp:cNvSpPr/>
      </dsp:nvSpPr>
      <dsp:spPr>
        <a:xfrm>
          <a:off x="3918447" y="1813681"/>
          <a:ext cx="1158359" cy="72397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1350239"/>
              <a:satOff val="-92"/>
              <a:lumOff val="2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The PDF document is loaded using the UnstructuredPDFLoader class from the langchain_community library.</a:t>
          </a:r>
          <a:endParaRPr lang="en-US" sz="700" kern="1200"/>
        </a:p>
      </dsp:txBody>
      <dsp:txXfrm>
        <a:off x="3939651" y="1834885"/>
        <a:ext cx="1115951" cy="681566"/>
      </dsp:txXfrm>
    </dsp:sp>
    <dsp:sp modelId="{53E0E3E2-D8AF-FF47-9371-6CCB0408067A}">
      <dsp:nvSpPr>
        <dsp:cNvPr id="0" name=""/>
        <dsp:cNvSpPr/>
      </dsp:nvSpPr>
      <dsp:spPr>
        <a:xfrm>
          <a:off x="3773652" y="727720"/>
          <a:ext cx="144794" cy="2352916"/>
        </a:xfrm>
        <a:custGeom>
          <a:avLst/>
          <a:gdLst/>
          <a:ahLst/>
          <a:cxnLst/>
          <a:rect l="0" t="0" r="0" b="0"/>
          <a:pathLst>
            <a:path>
              <a:moveTo>
                <a:pt x="0" y="0"/>
              </a:moveTo>
              <a:lnTo>
                <a:pt x="0" y="2352916"/>
              </a:lnTo>
              <a:lnTo>
                <a:pt x="144794" y="2352916"/>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F5973A-B17E-3743-828C-7D9FA9AF6E7E}">
      <dsp:nvSpPr>
        <dsp:cNvPr id="0" name=""/>
        <dsp:cNvSpPr/>
      </dsp:nvSpPr>
      <dsp:spPr>
        <a:xfrm>
          <a:off x="3918447" y="2718649"/>
          <a:ext cx="1158359" cy="72397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2700478"/>
              <a:satOff val="-184"/>
              <a:lumOff val="4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The PDF document is assumed to be in a compatible format that can be processed by the UnstructuredPDFLoader.</a:t>
          </a:r>
          <a:endParaRPr lang="en-US" sz="700" kern="1200"/>
        </a:p>
      </dsp:txBody>
      <dsp:txXfrm>
        <a:off x="3939651" y="2739853"/>
        <a:ext cx="1115951" cy="681566"/>
      </dsp:txXfrm>
    </dsp:sp>
    <dsp:sp modelId="{024F0131-8DF3-FF42-A4C0-F81790F3901B}">
      <dsp:nvSpPr>
        <dsp:cNvPr id="0" name=""/>
        <dsp:cNvSpPr/>
      </dsp:nvSpPr>
      <dsp:spPr>
        <a:xfrm>
          <a:off x="5438793" y="3745"/>
          <a:ext cx="1447948" cy="723974"/>
        </a:xfrm>
        <a:prstGeom prst="roundRect">
          <a:avLst>
            <a:gd name="adj" fmla="val 10000"/>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i="0" kern="1200"/>
            <a:t>Ollama Language Model</a:t>
          </a:r>
          <a:endParaRPr lang="en-US" sz="1100" kern="1200"/>
        </a:p>
      </dsp:txBody>
      <dsp:txXfrm>
        <a:off x="5459997" y="24949"/>
        <a:ext cx="1405540" cy="681566"/>
      </dsp:txXfrm>
    </dsp:sp>
    <dsp:sp modelId="{A222BE1E-1A1A-AD48-B982-DAEE9096D2CC}">
      <dsp:nvSpPr>
        <dsp:cNvPr id="0" name=""/>
        <dsp:cNvSpPr/>
      </dsp:nvSpPr>
      <dsp:spPr>
        <a:xfrm>
          <a:off x="5583588" y="727720"/>
          <a:ext cx="144794" cy="542980"/>
        </a:xfrm>
        <a:custGeom>
          <a:avLst/>
          <a:gdLst/>
          <a:ahLst/>
          <a:cxnLst/>
          <a:rect l="0" t="0" r="0" b="0"/>
          <a:pathLst>
            <a:path>
              <a:moveTo>
                <a:pt x="0" y="0"/>
              </a:moveTo>
              <a:lnTo>
                <a:pt x="0" y="542980"/>
              </a:lnTo>
              <a:lnTo>
                <a:pt x="144794" y="542980"/>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EEA500-60F9-0B4D-9731-3EC6DCC9BF31}">
      <dsp:nvSpPr>
        <dsp:cNvPr id="0" name=""/>
        <dsp:cNvSpPr/>
      </dsp:nvSpPr>
      <dsp:spPr>
        <a:xfrm>
          <a:off x="5728383" y="908713"/>
          <a:ext cx="1158359" cy="72397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4050717"/>
              <a:satOff val="-275"/>
              <a:lumOff val="6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The system uses the Ollama language model for generating vector embeddings and answering questions.</a:t>
          </a:r>
          <a:endParaRPr lang="en-US" sz="700" kern="1200"/>
        </a:p>
      </dsp:txBody>
      <dsp:txXfrm>
        <a:off x="5749587" y="929917"/>
        <a:ext cx="1115951" cy="681566"/>
      </dsp:txXfrm>
    </dsp:sp>
    <dsp:sp modelId="{CB2C71F6-AA7E-174F-9E01-B5EF88B0838B}">
      <dsp:nvSpPr>
        <dsp:cNvPr id="0" name=""/>
        <dsp:cNvSpPr/>
      </dsp:nvSpPr>
      <dsp:spPr>
        <a:xfrm>
          <a:off x="5583588" y="727720"/>
          <a:ext cx="144794" cy="1447948"/>
        </a:xfrm>
        <a:custGeom>
          <a:avLst/>
          <a:gdLst/>
          <a:ahLst/>
          <a:cxnLst/>
          <a:rect l="0" t="0" r="0" b="0"/>
          <a:pathLst>
            <a:path>
              <a:moveTo>
                <a:pt x="0" y="0"/>
              </a:moveTo>
              <a:lnTo>
                <a:pt x="0" y="1447948"/>
              </a:lnTo>
              <a:lnTo>
                <a:pt x="144794" y="1447948"/>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D8339E-EB9C-6748-99B2-27F05916BD68}">
      <dsp:nvSpPr>
        <dsp:cNvPr id="0" name=""/>
        <dsp:cNvSpPr/>
      </dsp:nvSpPr>
      <dsp:spPr>
        <a:xfrm>
          <a:off x="5728383" y="1813681"/>
          <a:ext cx="1158359" cy="72397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5400955"/>
              <a:satOff val="-367"/>
              <a:lumOff val="8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The OllamaEmbeddings class from the langchain_community library is used to generate vector embeddings for the document chunks.</a:t>
          </a:r>
          <a:endParaRPr lang="en-US" sz="700" kern="1200"/>
        </a:p>
      </dsp:txBody>
      <dsp:txXfrm>
        <a:off x="5749587" y="1834885"/>
        <a:ext cx="1115951" cy="681566"/>
      </dsp:txXfrm>
    </dsp:sp>
    <dsp:sp modelId="{54AA3B6B-7A0B-044D-A3DC-A35AA2087A34}">
      <dsp:nvSpPr>
        <dsp:cNvPr id="0" name=""/>
        <dsp:cNvSpPr/>
      </dsp:nvSpPr>
      <dsp:spPr>
        <a:xfrm>
          <a:off x="5583588" y="727720"/>
          <a:ext cx="144794" cy="2352916"/>
        </a:xfrm>
        <a:custGeom>
          <a:avLst/>
          <a:gdLst/>
          <a:ahLst/>
          <a:cxnLst/>
          <a:rect l="0" t="0" r="0" b="0"/>
          <a:pathLst>
            <a:path>
              <a:moveTo>
                <a:pt x="0" y="0"/>
              </a:moveTo>
              <a:lnTo>
                <a:pt x="0" y="2352916"/>
              </a:lnTo>
              <a:lnTo>
                <a:pt x="144794" y="2352916"/>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364598-0031-F44D-A6A6-3E3F2CF4DC92}">
      <dsp:nvSpPr>
        <dsp:cNvPr id="0" name=""/>
        <dsp:cNvSpPr/>
      </dsp:nvSpPr>
      <dsp:spPr>
        <a:xfrm>
          <a:off x="5728383" y="2718649"/>
          <a:ext cx="1158359" cy="72397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6751195"/>
              <a:satOff val="-459"/>
              <a:lumOff val="10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The ChatOllama class from the langchain_community library is used as the language model for generating answers.</a:t>
          </a:r>
          <a:endParaRPr lang="en-US" sz="700" kern="1200"/>
        </a:p>
      </dsp:txBody>
      <dsp:txXfrm>
        <a:off x="5749587" y="2739853"/>
        <a:ext cx="1115951" cy="681566"/>
      </dsp:txXfrm>
    </dsp:sp>
    <dsp:sp modelId="{D858B44C-FD25-B04A-A48D-507241768E49}">
      <dsp:nvSpPr>
        <dsp:cNvPr id="0" name=""/>
        <dsp:cNvSpPr/>
      </dsp:nvSpPr>
      <dsp:spPr>
        <a:xfrm>
          <a:off x="5583588" y="727720"/>
          <a:ext cx="144794" cy="3257884"/>
        </a:xfrm>
        <a:custGeom>
          <a:avLst/>
          <a:gdLst/>
          <a:ahLst/>
          <a:cxnLst/>
          <a:rect l="0" t="0" r="0" b="0"/>
          <a:pathLst>
            <a:path>
              <a:moveTo>
                <a:pt x="0" y="0"/>
              </a:moveTo>
              <a:lnTo>
                <a:pt x="0" y="3257884"/>
              </a:lnTo>
              <a:lnTo>
                <a:pt x="144794" y="3257884"/>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12969B-F127-6E4A-BC02-A79CB6EF3208}">
      <dsp:nvSpPr>
        <dsp:cNvPr id="0" name=""/>
        <dsp:cNvSpPr/>
      </dsp:nvSpPr>
      <dsp:spPr>
        <a:xfrm>
          <a:off x="5728383" y="3623617"/>
          <a:ext cx="1158359" cy="72397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8101434"/>
              <a:satOff val="-551"/>
              <a:lumOff val="1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The system assumes that the Ollama language model is properly installed and configured.</a:t>
          </a:r>
          <a:endParaRPr lang="en-US" sz="700" kern="1200"/>
        </a:p>
      </dsp:txBody>
      <dsp:txXfrm>
        <a:off x="5749587" y="3644821"/>
        <a:ext cx="1115951" cy="681566"/>
      </dsp:txXfrm>
    </dsp:sp>
    <dsp:sp modelId="{B31DDB69-BF71-C841-BEA5-AD44A1E75E0C}">
      <dsp:nvSpPr>
        <dsp:cNvPr id="0" name=""/>
        <dsp:cNvSpPr/>
      </dsp:nvSpPr>
      <dsp:spPr>
        <a:xfrm>
          <a:off x="7248729" y="3745"/>
          <a:ext cx="1447948" cy="723974"/>
        </a:xfrm>
        <a:prstGeom prst="roundRect">
          <a:avLst>
            <a:gd name="adj" fmla="val 1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i="0" kern="1200"/>
            <a:t>Chroma Vector Database</a:t>
          </a:r>
          <a:endParaRPr lang="en-US" sz="1100" kern="1200"/>
        </a:p>
      </dsp:txBody>
      <dsp:txXfrm>
        <a:off x="7269933" y="24949"/>
        <a:ext cx="1405540" cy="681566"/>
      </dsp:txXfrm>
    </dsp:sp>
    <dsp:sp modelId="{E1663331-0D0D-3345-8760-8CC763285FE0}">
      <dsp:nvSpPr>
        <dsp:cNvPr id="0" name=""/>
        <dsp:cNvSpPr/>
      </dsp:nvSpPr>
      <dsp:spPr>
        <a:xfrm>
          <a:off x="7393524" y="727720"/>
          <a:ext cx="144794" cy="542980"/>
        </a:xfrm>
        <a:custGeom>
          <a:avLst/>
          <a:gdLst/>
          <a:ahLst/>
          <a:cxnLst/>
          <a:rect l="0" t="0" r="0" b="0"/>
          <a:pathLst>
            <a:path>
              <a:moveTo>
                <a:pt x="0" y="0"/>
              </a:moveTo>
              <a:lnTo>
                <a:pt x="0" y="542980"/>
              </a:lnTo>
              <a:lnTo>
                <a:pt x="144794" y="542980"/>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BEC0DE-7D59-8748-A6D8-40209AB3BFFA}">
      <dsp:nvSpPr>
        <dsp:cNvPr id="0" name=""/>
        <dsp:cNvSpPr/>
      </dsp:nvSpPr>
      <dsp:spPr>
        <a:xfrm>
          <a:off x="7538319" y="908713"/>
          <a:ext cx="1158359" cy="72397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9451672"/>
              <a:satOff val="-642"/>
              <a:lumOff val="15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The system uses the Chroma vector database to store and retrieve document chunks and their vector embeddings.</a:t>
          </a:r>
          <a:endParaRPr lang="en-US" sz="700" kern="1200"/>
        </a:p>
      </dsp:txBody>
      <dsp:txXfrm>
        <a:off x="7559523" y="929917"/>
        <a:ext cx="1115951" cy="681566"/>
      </dsp:txXfrm>
    </dsp:sp>
    <dsp:sp modelId="{68026629-255D-9F40-B788-D37CEE2D94CA}">
      <dsp:nvSpPr>
        <dsp:cNvPr id="0" name=""/>
        <dsp:cNvSpPr/>
      </dsp:nvSpPr>
      <dsp:spPr>
        <a:xfrm>
          <a:off x="7393524" y="727720"/>
          <a:ext cx="144794" cy="1447948"/>
        </a:xfrm>
        <a:custGeom>
          <a:avLst/>
          <a:gdLst/>
          <a:ahLst/>
          <a:cxnLst/>
          <a:rect l="0" t="0" r="0" b="0"/>
          <a:pathLst>
            <a:path>
              <a:moveTo>
                <a:pt x="0" y="0"/>
              </a:moveTo>
              <a:lnTo>
                <a:pt x="0" y="1447948"/>
              </a:lnTo>
              <a:lnTo>
                <a:pt x="144794" y="1447948"/>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B9B017-6C0A-584F-BA4E-9916664CAACC}">
      <dsp:nvSpPr>
        <dsp:cNvPr id="0" name=""/>
        <dsp:cNvSpPr/>
      </dsp:nvSpPr>
      <dsp:spPr>
        <a:xfrm>
          <a:off x="7538319" y="1813681"/>
          <a:ext cx="1158359" cy="72397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10801911"/>
              <a:satOff val="-734"/>
              <a:lumOff val="17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The Chroma class from the langchain_community library is used to create and interact with the vector database.</a:t>
          </a:r>
          <a:endParaRPr lang="en-US" sz="700" kern="1200"/>
        </a:p>
      </dsp:txBody>
      <dsp:txXfrm>
        <a:off x="7559523" y="1834885"/>
        <a:ext cx="1115951" cy="681566"/>
      </dsp:txXfrm>
    </dsp:sp>
    <dsp:sp modelId="{4386EF62-0A36-B043-8F05-DEEC814B7919}">
      <dsp:nvSpPr>
        <dsp:cNvPr id="0" name=""/>
        <dsp:cNvSpPr/>
      </dsp:nvSpPr>
      <dsp:spPr>
        <a:xfrm>
          <a:off x="7393524" y="727720"/>
          <a:ext cx="144794" cy="2352916"/>
        </a:xfrm>
        <a:custGeom>
          <a:avLst/>
          <a:gdLst/>
          <a:ahLst/>
          <a:cxnLst/>
          <a:rect l="0" t="0" r="0" b="0"/>
          <a:pathLst>
            <a:path>
              <a:moveTo>
                <a:pt x="0" y="0"/>
              </a:moveTo>
              <a:lnTo>
                <a:pt x="0" y="2352916"/>
              </a:lnTo>
              <a:lnTo>
                <a:pt x="144794" y="2352916"/>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37E975-3EDC-F545-AA24-8F416BF1E9CF}">
      <dsp:nvSpPr>
        <dsp:cNvPr id="0" name=""/>
        <dsp:cNvSpPr/>
      </dsp:nvSpPr>
      <dsp:spPr>
        <a:xfrm>
          <a:off x="7538319" y="2718649"/>
          <a:ext cx="1158359" cy="723974"/>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marL="0" lvl="0" indent="0" algn="ctr" defTabSz="311150">
            <a:lnSpc>
              <a:spcPct val="90000"/>
            </a:lnSpc>
            <a:spcBef>
              <a:spcPct val="0"/>
            </a:spcBef>
            <a:spcAft>
              <a:spcPct val="35000"/>
            </a:spcAft>
            <a:buNone/>
          </a:pPr>
          <a:r>
            <a:rPr lang="en-US" sz="700" b="0" i="0" kern="1200"/>
            <a:t>The system assumes that the Chroma database is properly installed and configured.</a:t>
          </a:r>
          <a:endParaRPr lang="en-US" sz="700" kern="1200"/>
        </a:p>
      </dsp:txBody>
      <dsp:txXfrm>
        <a:off x="7559523" y="2739853"/>
        <a:ext cx="1115951" cy="6815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CF408-6A05-EA83-D0A0-EDD2CA708B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01494F-4EAE-87CE-96EB-B0B45C855A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4CD25B-7C5F-26D3-EB97-F2A2D05553B3}"/>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5" name="Footer Placeholder 4">
            <a:extLst>
              <a:ext uri="{FF2B5EF4-FFF2-40B4-BE49-F238E27FC236}">
                <a16:creationId xmlns:a16="http://schemas.microsoft.com/office/drawing/2014/main" id="{ED1E5CC8-A065-C342-AD99-B5CDBE042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3BD39-40E8-22F8-A45A-ACB7635353F0}"/>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402543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2004-9407-9438-3FEA-49A92A5A5D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8C132A-34C6-6719-C505-2B21B4D651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1B2C9-7AD9-E2AE-B4D5-E46A81A08725}"/>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5" name="Footer Placeholder 4">
            <a:extLst>
              <a:ext uri="{FF2B5EF4-FFF2-40B4-BE49-F238E27FC236}">
                <a16:creationId xmlns:a16="http://schemas.microsoft.com/office/drawing/2014/main" id="{19B2A190-01CA-0B80-3F6F-3EF021695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C7D311-127C-64EE-D2E4-B8659109DE94}"/>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2093570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C633FF-3E84-7DA3-F08B-30F42214DD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80CCFC-73A4-6B40-341A-EDABDA63AC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CDCE4-8D8F-3F13-03C4-70A9298EC524}"/>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5" name="Footer Placeholder 4">
            <a:extLst>
              <a:ext uri="{FF2B5EF4-FFF2-40B4-BE49-F238E27FC236}">
                <a16:creationId xmlns:a16="http://schemas.microsoft.com/office/drawing/2014/main" id="{38D4591D-7F6B-B8B2-4DD7-E1199EC9A7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72A4F-9A7B-93DD-8620-300BC73FEF28}"/>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671438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79B3D-6680-AD98-21A3-06AB153E4926}"/>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FA4E50AF-833D-F706-7E06-9AF2E62A011B}"/>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D262C-AF48-3D7A-458F-CE4503DCA87F}"/>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5" name="Footer Placeholder 4">
            <a:extLst>
              <a:ext uri="{FF2B5EF4-FFF2-40B4-BE49-F238E27FC236}">
                <a16:creationId xmlns:a16="http://schemas.microsoft.com/office/drawing/2014/main" id="{C0FC91CF-9D2D-8CEE-51AA-CF060A409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EEF61E-1E69-C545-779C-D61DFFAF3EF4}"/>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99644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C2784-03A2-C85D-7053-0B870664CA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649A5F-2D46-C4FC-5C02-87B0B181C0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5F452D-2773-A44C-D7C9-CEA3027622EC}"/>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5" name="Footer Placeholder 4">
            <a:extLst>
              <a:ext uri="{FF2B5EF4-FFF2-40B4-BE49-F238E27FC236}">
                <a16:creationId xmlns:a16="http://schemas.microsoft.com/office/drawing/2014/main" id="{6BD671F6-9E0D-C05F-79C4-3C2A686C4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0BD7DB-CA06-F12B-1DDC-9360BE74DB54}"/>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2763651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69B-7FB8-221D-97AC-096A42FABF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687E38-B038-F4E2-BA67-23928BCB8B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F2F3F2-F07B-7C6D-50A7-26A333463BEE}"/>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5" name="Footer Placeholder 4">
            <a:extLst>
              <a:ext uri="{FF2B5EF4-FFF2-40B4-BE49-F238E27FC236}">
                <a16:creationId xmlns:a16="http://schemas.microsoft.com/office/drawing/2014/main" id="{B0264C00-EC5C-642F-65AF-83BA57361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31779-FAE4-D7D1-6F65-1FF8B54AA765}"/>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1228552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5AD7-71B9-E253-C914-8A1E5C9FF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045C94-FDDD-8338-1B76-F2A596EFBC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BB26D6-4579-5C81-6BE4-EBB1E7A98C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7FCA43-10CE-643B-2047-2C117104DFD0}"/>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6" name="Footer Placeholder 5">
            <a:extLst>
              <a:ext uri="{FF2B5EF4-FFF2-40B4-BE49-F238E27FC236}">
                <a16:creationId xmlns:a16="http://schemas.microsoft.com/office/drawing/2014/main" id="{DA30ED40-AA1B-6B39-EB4E-88EA1984F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4577C9-9AE8-D306-BAB1-B3E4EB7472CD}"/>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400789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803B-7FE7-BAA9-0DC8-B6CFDD9D78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C58A68-0869-ECD9-5DFA-E51BC9AE0A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BE93E1-3023-FCBF-2D00-E47075B349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8E9E5-C672-3665-3B4C-CB22E3F50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A5C8D7-A092-1DCB-7778-68EF3F73B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1307DF-DE15-0DEE-85B1-C332817D55F2}"/>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8" name="Footer Placeholder 7">
            <a:extLst>
              <a:ext uri="{FF2B5EF4-FFF2-40B4-BE49-F238E27FC236}">
                <a16:creationId xmlns:a16="http://schemas.microsoft.com/office/drawing/2014/main" id="{32AB1F93-CBDF-B03F-7210-3EBEB737D6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647339-24F3-B361-4EF7-9EC92E877CBC}"/>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4229924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7DC8-2ABD-1C5D-BF8B-7D3736A407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1B783A-A240-120F-C2C0-B1CD1B2DFB55}"/>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4" name="Footer Placeholder 3">
            <a:extLst>
              <a:ext uri="{FF2B5EF4-FFF2-40B4-BE49-F238E27FC236}">
                <a16:creationId xmlns:a16="http://schemas.microsoft.com/office/drawing/2014/main" id="{DA0EA85B-0EC5-C95B-ABCD-C4EF0586CC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32517A-62C1-4BEB-51BA-AE4CA796A59E}"/>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1211939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B498BD-8BDE-3741-E473-E1940D4F0B96}"/>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3" name="Footer Placeholder 2">
            <a:extLst>
              <a:ext uri="{FF2B5EF4-FFF2-40B4-BE49-F238E27FC236}">
                <a16:creationId xmlns:a16="http://schemas.microsoft.com/office/drawing/2014/main" id="{FFF28929-2CA2-3378-1247-F99F3A18C0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51EA79-E5A1-619C-F1A4-F1657A26A0F8}"/>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3153987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D303-B0C6-5EB1-FA3B-BF904307DE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D009CE-B24B-2C71-85E1-FC90FF8B05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D025E9-C698-3DA4-C49D-7EBB867C04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BE9923-2531-F1C5-A4ED-A928E750E5CA}"/>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6" name="Footer Placeholder 5">
            <a:extLst>
              <a:ext uri="{FF2B5EF4-FFF2-40B4-BE49-F238E27FC236}">
                <a16:creationId xmlns:a16="http://schemas.microsoft.com/office/drawing/2014/main" id="{60F00925-53F7-4820-0C10-1AB76D8074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0787A4-B189-B21E-4611-9236285EA229}"/>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543300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DF2F-7BC1-3118-2CE3-06037C074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82D62E-1ACD-45D2-BFF3-5F1EEC5578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279AB0-7BF2-4B58-40D4-31A9D20819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7BAA2A-4BFA-7160-439A-A01BDBE552F9}"/>
              </a:ext>
            </a:extLst>
          </p:cNvPr>
          <p:cNvSpPr>
            <a:spLocks noGrp="1"/>
          </p:cNvSpPr>
          <p:nvPr>
            <p:ph type="dt" sz="half" idx="10"/>
          </p:nvPr>
        </p:nvSpPr>
        <p:spPr/>
        <p:txBody>
          <a:bodyPr/>
          <a:lstStyle/>
          <a:p>
            <a:fld id="{14B1C635-C9FC-564D-B6BC-ED5E2ACF0FA4}" type="datetimeFigureOut">
              <a:rPr lang="en-US" smtClean="0"/>
              <a:t>5/6/24</a:t>
            </a:fld>
            <a:endParaRPr lang="en-US"/>
          </a:p>
        </p:txBody>
      </p:sp>
      <p:sp>
        <p:nvSpPr>
          <p:cNvPr id="6" name="Footer Placeholder 5">
            <a:extLst>
              <a:ext uri="{FF2B5EF4-FFF2-40B4-BE49-F238E27FC236}">
                <a16:creationId xmlns:a16="http://schemas.microsoft.com/office/drawing/2014/main" id="{18556B55-189A-BCFE-38D1-4ED80EA76D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C92943-057E-FA21-99EF-130E2489143A}"/>
              </a:ext>
            </a:extLst>
          </p:cNvPr>
          <p:cNvSpPr>
            <a:spLocks noGrp="1"/>
          </p:cNvSpPr>
          <p:nvPr>
            <p:ph type="sldNum" sz="quarter" idx="12"/>
          </p:nvPr>
        </p:nvSpPr>
        <p:spPr/>
        <p:txBody>
          <a:bodyPr/>
          <a:lstStyle/>
          <a:p>
            <a:fld id="{706787B6-9690-2B41-9EB4-9CEB1363B4F2}" type="slidenum">
              <a:rPr lang="en-US" smtClean="0"/>
              <a:t>‹#›</a:t>
            </a:fld>
            <a:endParaRPr lang="en-US"/>
          </a:p>
        </p:txBody>
      </p:sp>
    </p:spTree>
    <p:extLst>
      <p:ext uri="{BB962C8B-B14F-4D97-AF65-F5344CB8AC3E}">
        <p14:creationId xmlns:p14="http://schemas.microsoft.com/office/powerpoint/2010/main" val="2130468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D18E10-981F-512F-5EAF-28C2A589A5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43AEF6-EDFB-D6CD-6A8F-71041F4FBB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E794D-75C9-4B7C-A9FC-A1475AFBB6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B1C635-C9FC-564D-B6BC-ED5E2ACF0FA4}" type="datetimeFigureOut">
              <a:rPr lang="en-US" smtClean="0"/>
              <a:t>5/6/24</a:t>
            </a:fld>
            <a:endParaRPr lang="en-US"/>
          </a:p>
        </p:txBody>
      </p:sp>
      <p:sp>
        <p:nvSpPr>
          <p:cNvPr id="5" name="Footer Placeholder 4">
            <a:extLst>
              <a:ext uri="{FF2B5EF4-FFF2-40B4-BE49-F238E27FC236}">
                <a16:creationId xmlns:a16="http://schemas.microsoft.com/office/drawing/2014/main" id="{E4B71E79-067B-85C9-B29C-3B8C2488EF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19F6F57-73AD-E06F-DF02-BC339B1A27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6787B6-9690-2B41-9EB4-9CEB1363B4F2}" type="slidenum">
              <a:rPr lang="en-US" smtClean="0"/>
              <a:t>‹#›</a:t>
            </a:fld>
            <a:endParaRPr lang="en-US"/>
          </a:p>
        </p:txBody>
      </p:sp>
    </p:spTree>
    <p:extLst>
      <p:ext uri="{BB962C8B-B14F-4D97-AF65-F5344CB8AC3E}">
        <p14:creationId xmlns:p14="http://schemas.microsoft.com/office/powerpoint/2010/main" val="2253706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e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8.jpeg"/><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0.jpeg"/><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89A34AB-C301-8C84-AD65-7A2C293544D9}"/>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Locally Hosted RAG pipeline with Language Model</a:t>
            </a:r>
          </a:p>
        </p:txBody>
      </p:sp>
      <p:sp>
        <p:nvSpPr>
          <p:cNvPr id="3" name="Text Placeholder 2">
            <a:extLst>
              <a:ext uri="{FF2B5EF4-FFF2-40B4-BE49-F238E27FC236}">
                <a16:creationId xmlns:a16="http://schemas.microsoft.com/office/drawing/2014/main" id="{EC442CA5-4F6B-3693-238A-BF73581A56C7}"/>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Junaid Yeasir Fahim</a:t>
            </a:r>
          </a:p>
        </p:txBody>
      </p:sp>
    </p:spTree>
    <p:extLst>
      <p:ext uri="{BB962C8B-B14F-4D97-AF65-F5344CB8AC3E}">
        <p14:creationId xmlns:p14="http://schemas.microsoft.com/office/powerpoint/2010/main" val="417192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12689-6E26-A0C8-FA47-2AB77CA768A5}"/>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a:t>Software System Architecture - Overview</a:t>
            </a:r>
          </a:p>
        </p:txBody>
      </p:sp>
      <p:sp>
        <p:nvSpPr>
          <p:cNvPr id="4" name="TextBox 3">
            <a:extLst>
              <a:ext uri="{FF2B5EF4-FFF2-40B4-BE49-F238E27FC236}">
                <a16:creationId xmlns:a16="http://schemas.microsoft.com/office/drawing/2014/main" id="{C0498F81-45BC-E952-9547-FA0A5DCEA4CB}"/>
              </a:ext>
            </a:extLst>
          </p:cNvPr>
          <p:cNvSpPr txBox="1"/>
          <p:nvPr/>
        </p:nvSpPr>
        <p:spPr>
          <a:xfrm>
            <a:off x="6367461" y="4072045"/>
            <a:ext cx="4984813" cy="2057289"/>
          </a:xfrm>
          <a:prstGeom prst="rect">
            <a:avLst/>
          </a:prstGeom>
          <a:noFill/>
        </p:spPr>
        <p:txBody>
          <a:bodyPr vert="horz" lIns="91440" tIns="45720" rIns="91440" bIns="45720" rtlCol="0">
            <a:normAutofit/>
          </a:bodyPr>
          <a:lstStyle/>
          <a:p>
            <a:pPr>
              <a:lnSpc>
                <a:spcPct val="90000"/>
              </a:lnSpc>
              <a:spcBef>
                <a:spcPts val="1000"/>
              </a:spcBef>
            </a:pPr>
            <a:r>
              <a:rPr lang="en-US" sz="2400"/>
              <a:t>- System components
- Information flow
- System inputs and outputs</a:t>
            </a:r>
          </a:p>
        </p:txBody>
      </p:sp>
      <p:pic>
        <p:nvPicPr>
          <p:cNvPr id="6" name="Picture 5" descr="Blue blocks and networks technology background">
            <a:extLst>
              <a:ext uri="{FF2B5EF4-FFF2-40B4-BE49-F238E27FC236}">
                <a16:creationId xmlns:a16="http://schemas.microsoft.com/office/drawing/2014/main" id="{18E67830-0644-31C4-6506-02221A07C79B}"/>
              </a:ext>
            </a:extLst>
          </p:cNvPr>
          <p:cNvPicPr>
            <a:picLocks noChangeAspect="1"/>
          </p:cNvPicPr>
          <p:nvPr/>
        </p:nvPicPr>
        <p:blipFill rotWithShape="1">
          <a:blip r:embed="rId2"/>
          <a:srcRect l="9916" r="40827" b="-446"/>
          <a:stretch/>
        </p:blipFill>
        <p:spPr>
          <a:xfrm>
            <a:off x="1" y="10"/>
            <a:ext cx="6005512" cy="6857990"/>
          </a:xfrm>
          <a:prstGeom prst="rect">
            <a:avLst/>
          </a:prstGeom>
        </p:spPr>
      </p:pic>
    </p:spTree>
    <p:extLst>
      <p:ext uri="{BB962C8B-B14F-4D97-AF65-F5344CB8AC3E}">
        <p14:creationId xmlns:p14="http://schemas.microsoft.com/office/powerpoint/2010/main" val="3644795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llama&#10;&#10;Description automatically generated">
            <a:extLst>
              <a:ext uri="{FF2B5EF4-FFF2-40B4-BE49-F238E27FC236}">
                <a16:creationId xmlns:a16="http://schemas.microsoft.com/office/drawing/2014/main" id="{9E20247C-1398-CA33-F27E-A713F4285F40}"/>
              </a:ext>
            </a:extLst>
          </p:cNvPr>
          <p:cNvPicPr>
            <a:picLocks noChangeAspect="1"/>
          </p:cNvPicPr>
          <p:nvPr/>
        </p:nvPicPr>
        <p:blipFill>
          <a:blip r:embed="rId2"/>
          <a:stretch>
            <a:fillRect/>
          </a:stretch>
        </p:blipFill>
        <p:spPr>
          <a:xfrm>
            <a:off x="1027176" y="1663216"/>
            <a:ext cx="10134600" cy="4357876"/>
          </a:xfrm>
          <a:prstGeom prst="rect">
            <a:avLst/>
          </a:prstGeom>
        </p:spPr>
      </p:pic>
      <p:sp>
        <p:nvSpPr>
          <p:cNvPr id="6" name="TextBox 5">
            <a:extLst>
              <a:ext uri="{FF2B5EF4-FFF2-40B4-BE49-F238E27FC236}">
                <a16:creationId xmlns:a16="http://schemas.microsoft.com/office/drawing/2014/main" id="{EB94C013-DE3E-1C59-5FAA-DECAC7BCB92C}"/>
              </a:ext>
            </a:extLst>
          </p:cNvPr>
          <p:cNvSpPr txBox="1"/>
          <p:nvPr/>
        </p:nvSpPr>
        <p:spPr>
          <a:xfrm>
            <a:off x="2946401" y="6312857"/>
            <a:ext cx="5915145" cy="369332"/>
          </a:xfrm>
          <a:prstGeom prst="rect">
            <a:avLst/>
          </a:prstGeom>
          <a:noFill/>
        </p:spPr>
        <p:txBody>
          <a:bodyPr wrap="none" rtlCol="0">
            <a:spAutoFit/>
          </a:bodyPr>
          <a:lstStyle/>
          <a:p>
            <a:r>
              <a:rPr lang="en-US" dirty="0"/>
              <a:t>Fig: Information flow diagram of the high-level architecture</a:t>
            </a:r>
          </a:p>
        </p:txBody>
      </p:sp>
    </p:spTree>
    <p:extLst>
      <p:ext uri="{BB962C8B-B14F-4D97-AF65-F5344CB8AC3E}">
        <p14:creationId xmlns:p14="http://schemas.microsoft.com/office/powerpoint/2010/main" val="2881014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490BA-70E0-8F4C-CFCE-BF51719EC813}"/>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Software System Architecture - Components</a:t>
            </a:r>
          </a:p>
        </p:txBody>
      </p:sp>
      <p:sp>
        <p:nvSpPr>
          <p:cNvPr id="4" name="TextBox 3">
            <a:extLst>
              <a:ext uri="{FF2B5EF4-FFF2-40B4-BE49-F238E27FC236}">
                <a16:creationId xmlns:a16="http://schemas.microsoft.com/office/drawing/2014/main" id="{3579361F-7BF7-C8F5-8758-671CAAC09EBA}"/>
              </a:ext>
            </a:extLst>
          </p:cNvPr>
          <p:cNvSpPr txBox="1"/>
          <p:nvPr/>
        </p:nvSpPr>
        <p:spPr>
          <a:xfrm>
            <a:off x="5354955" y="4067032"/>
            <a:ext cx="5998840" cy="2067068"/>
          </a:xfrm>
          <a:prstGeom prst="rect">
            <a:avLst/>
          </a:prstGeom>
          <a:noFill/>
        </p:spPr>
        <p:txBody>
          <a:bodyPr vert="horz" lIns="91440" tIns="45720" rIns="91440" bIns="45720" rtlCol="0">
            <a:normAutofit/>
          </a:bodyPr>
          <a:lstStyle/>
          <a:p>
            <a:pPr>
              <a:lnSpc>
                <a:spcPct val="90000"/>
              </a:lnSpc>
              <a:spcBef>
                <a:spcPts val="1000"/>
              </a:spcBef>
            </a:pPr>
            <a:r>
              <a:rPr lang="en-US" sz="2400"/>
              <a:t>- Hardware Components
- Software Components
- Databases and Files
- Human Interface</a:t>
            </a:r>
          </a:p>
        </p:txBody>
      </p:sp>
      <p:pic>
        <p:nvPicPr>
          <p:cNvPr id="6" name="Picture 5" descr="CPU with binary numbers and blueprint">
            <a:extLst>
              <a:ext uri="{FF2B5EF4-FFF2-40B4-BE49-F238E27FC236}">
                <a16:creationId xmlns:a16="http://schemas.microsoft.com/office/drawing/2014/main" id="{08A23A37-7804-9BB1-50B0-FF0395F86C22}"/>
              </a:ext>
            </a:extLst>
          </p:cNvPr>
          <p:cNvPicPr>
            <a:picLocks noChangeAspect="1"/>
          </p:cNvPicPr>
          <p:nvPr/>
        </p:nvPicPr>
        <p:blipFill rotWithShape="1">
          <a:blip r:embed="rId2"/>
          <a:srcRect l="32474" r="26573"/>
          <a:stretch/>
        </p:blipFill>
        <p:spPr>
          <a:xfrm>
            <a:off x="20" y="10"/>
            <a:ext cx="4992985" cy="6857990"/>
          </a:xfrm>
          <a:prstGeom prst="rect">
            <a:avLst/>
          </a:prstGeom>
        </p:spPr>
      </p:pic>
    </p:spTree>
    <p:extLst>
      <p:ext uri="{BB962C8B-B14F-4D97-AF65-F5344CB8AC3E}">
        <p14:creationId xmlns:p14="http://schemas.microsoft.com/office/powerpoint/2010/main" val="1687452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573382-B5D3-5431-D362-AF074D30CE63}"/>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0" u="none" strike="noStrike" kern="1200">
                <a:solidFill>
                  <a:srgbClr val="FFFFFF"/>
                </a:solidFill>
                <a:effectLst/>
                <a:latin typeface="+mj-lt"/>
                <a:ea typeface="+mj-ea"/>
                <a:cs typeface="+mj-cs"/>
              </a:rPr>
              <a:t>System Components</a:t>
            </a:r>
            <a:br>
              <a:rPr lang="en-US" sz="4000" b="1" kern="1200">
                <a:solidFill>
                  <a:srgbClr val="FFFFFF"/>
                </a:solidFill>
                <a:effectLst/>
                <a:latin typeface="+mj-lt"/>
                <a:ea typeface="+mj-ea"/>
                <a:cs typeface="+mj-cs"/>
              </a:rPr>
            </a:br>
            <a:endParaRPr lang="en-US" sz="4000" kern="120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F19CC433-AD46-3836-00EA-011D71A0C562}"/>
              </a:ext>
            </a:extLst>
          </p:cNvPr>
          <p:cNvSpPr>
            <a:spLocks noGrp="1"/>
          </p:cNvSpPr>
          <p:nvPr>
            <p:ph type="body" idx="1"/>
          </p:nvPr>
        </p:nvSpPr>
        <p:spPr>
          <a:xfrm>
            <a:off x="4810259" y="649480"/>
            <a:ext cx="6555347" cy="5546047"/>
          </a:xfrm>
        </p:spPr>
        <p:txBody>
          <a:bodyPr vert="horz" lIns="91440" tIns="45720" rIns="91440" bIns="45720" rtlCol="0" anchor="ctr">
            <a:normAutofit/>
          </a:bodyPr>
          <a:lstStyle/>
          <a:p>
            <a:pPr>
              <a:spcBef>
                <a:spcPts val="1400"/>
              </a:spcBef>
              <a:spcAft>
                <a:spcPts val="400"/>
              </a:spcAft>
            </a:pPr>
            <a:r>
              <a:rPr lang="en-US" sz="1300" b="1" i="0" u="none" strike="noStrike">
                <a:effectLst/>
              </a:rPr>
              <a:t>Hardware Components</a:t>
            </a:r>
            <a:endParaRPr lang="en-US" sz="1300" b="1">
              <a:effectLst/>
            </a:endParaRPr>
          </a:p>
          <a:p>
            <a:pPr fontAlgn="base">
              <a:spcBef>
                <a:spcPts val="1200"/>
              </a:spcBef>
              <a:spcAft>
                <a:spcPts val="1200"/>
              </a:spcAft>
            </a:pPr>
            <a:r>
              <a:rPr lang="en-US" sz="1300" b="0" i="0" u="none" strike="noStrike">
                <a:effectLst/>
              </a:rPr>
              <a:t>User's computer or device running the Python script</a:t>
            </a:r>
          </a:p>
          <a:p>
            <a:pPr>
              <a:spcBef>
                <a:spcPts val="1400"/>
              </a:spcBef>
              <a:spcAft>
                <a:spcPts val="400"/>
              </a:spcAft>
            </a:pPr>
            <a:r>
              <a:rPr lang="en-US" sz="1300" b="1" i="0" u="none" strike="noStrike">
                <a:effectLst/>
              </a:rPr>
              <a:t>Software Components</a:t>
            </a:r>
            <a:endParaRPr lang="en-US" sz="1300" b="1">
              <a:effectLst/>
            </a:endParaRPr>
          </a:p>
          <a:p>
            <a:pPr fontAlgn="base">
              <a:spcBef>
                <a:spcPts val="1200"/>
              </a:spcBef>
              <a:spcAft>
                <a:spcPts val="0"/>
              </a:spcAft>
            </a:pPr>
            <a:r>
              <a:rPr lang="en-US" sz="1300" b="0" i="0" u="none" strike="noStrike">
                <a:effectLst/>
              </a:rPr>
              <a:t>Python programming language</a:t>
            </a:r>
          </a:p>
          <a:p>
            <a:pPr fontAlgn="base">
              <a:spcBef>
                <a:spcPts val="0"/>
              </a:spcBef>
              <a:spcAft>
                <a:spcPts val="0"/>
              </a:spcAft>
            </a:pPr>
            <a:r>
              <a:rPr lang="en-US" sz="1300" b="0" i="0" u="none" strike="noStrike">
                <a:effectLst/>
              </a:rPr>
              <a:t>Libraries:</a:t>
            </a:r>
          </a:p>
          <a:p>
            <a:pPr marL="742950" lvl="1" fontAlgn="base">
              <a:spcBef>
                <a:spcPts val="0"/>
              </a:spcBef>
              <a:spcAft>
                <a:spcPts val="0"/>
              </a:spcAft>
            </a:pPr>
            <a:r>
              <a:rPr lang="en-US" sz="1300" b="0" i="0" u="none" strike="noStrike">
                <a:effectLst/>
              </a:rPr>
              <a:t>unstructured: For handling PDF documents</a:t>
            </a:r>
          </a:p>
          <a:p>
            <a:pPr marL="742950" lvl="1" fontAlgn="base">
              <a:spcBef>
                <a:spcPts val="0"/>
              </a:spcBef>
              <a:spcAft>
                <a:spcPts val="0"/>
              </a:spcAft>
            </a:pPr>
            <a:r>
              <a:rPr lang="en-US" sz="1300" b="0" i="0" u="none" strike="noStrike">
                <a:effectLst/>
              </a:rPr>
              <a:t>langchain and langchain_community: For building the retrieval and question-answering pipeline</a:t>
            </a:r>
          </a:p>
          <a:p>
            <a:pPr marL="742950" lvl="1" fontAlgn="base">
              <a:spcBef>
                <a:spcPts val="0"/>
              </a:spcBef>
              <a:spcAft>
                <a:spcPts val="0"/>
              </a:spcAft>
            </a:pPr>
            <a:r>
              <a:rPr lang="en-US" sz="1300" b="0" i="0" u="none" strike="noStrike">
                <a:effectLst/>
              </a:rPr>
              <a:t>ollama: For generating text embeddings</a:t>
            </a:r>
          </a:p>
          <a:p>
            <a:pPr marL="742950" lvl="1" fontAlgn="base">
              <a:spcBef>
                <a:spcPts val="0"/>
              </a:spcBef>
              <a:spcAft>
                <a:spcPts val="0"/>
              </a:spcAft>
            </a:pPr>
            <a:r>
              <a:rPr lang="en-US" sz="1300" b="0" i="0" u="none" strike="noStrike">
                <a:effectLst/>
              </a:rPr>
              <a:t>chromadb: For vector database storage</a:t>
            </a:r>
          </a:p>
          <a:p>
            <a:pPr marL="742950" lvl="1" fontAlgn="base">
              <a:spcBef>
                <a:spcPts val="0"/>
              </a:spcBef>
              <a:spcAft>
                <a:spcPts val="1200"/>
              </a:spcAft>
            </a:pPr>
            <a:r>
              <a:rPr lang="en-US" sz="1300" b="0" i="0" u="none" strike="noStrike">
                <a:effectLst/>
              </a:rPr>
              <a:t>langchain-text-splitters: For splitting text into chunks</a:t>
            </a:r>
          </a:p>
          <a:p>
            <a:pPr>
              <a:spcBef>
                <a:spcPts val="1400"/>
              </a:spcBef>
              <a:spcAft>
                <a:spcPts val="400"/>
              </a:spcAft>
            </a:pPr>
            <a:r>
              <a:rPr lang="en-US" sz="1300" b="1" i="0" u="none" strike="noStrike">
                <a:effectLst/>
              </a:rPr>
              <a:t>Databases and Files</a:t>
            </a:r>
            <a:endParaRPr lang="en-US" sz="1300" b="1">
              <a:effectLst/>
            </a:endParaRPr>
          </a:p>
          <a:p>
            <a:pPr fontAlgn="base">
              <a:spcBef>
                <a:spcPts val="1200"/>
              </a:spcBef>
              <a:spcAft>
                <a:spcPts val="1200"/>
              </a:spcAft>
            </a:pPr>
            <a:r>
              <a:rPr lang="en-US" sz="1300" b="0" i="0" u="none" strike="noStrike">
                <a:effectLst/>
              </a:rPr>
              <a:t>Local PDF file: "WEF_The_Global_Cooperation_Barometer_2024.pdf"</a:t>
            </a:r>
          </a:p>
          <a:p>
            <a:pPr fontAlgn="base">
              <a:spcBef>
                <a:spcPts val="1200"/>
              </a:spcBef>
              <a:spcAft>
                <a:spcPts val="1200"/>
              </a:spcAft>
            </a:pPr>
            <a:r>
              <a:rPr lang="en-US" sz="1300" b="0" i="0" u="none" strike="noStrike">
                <a:effectLst/>
              </a:rPr>
              <a:t>Vector database: Stores document chunks and their vector embeddings</a:t>
            </a:r>
          </a:p>
          <a:p>
            <a:pPr>
              <a:spcBef>
                <a:spcPts val="1400"/>
              </a:spcBef>
              <a:spcAft>
                <a:spcPts val="400"/>
              </a:spcAft>
            </a:pPr>
            <a:r>
              <a:rPr lang="en-US" sz="1300" b="1" i="0" u="none" strike="noStrike">
                <a:effectLst/>
              </a:rPr>
              <a:t>Human Interface</a:t>
            </a:r>
            <a:endParaRPr lang="en-US" sz="1300" b="1">
              <a:effectLst/>
            </a:endParaRPr>
          </a:p>
          <a:p>
            <a:pPr fontAlgn="base">
              <a:spcBef>
                <a:spcPts val="1200"/>
              </a:spcBef>
              <a:spcAft>
                <a:spcPts val="1200"/>
              </a:spcAft>
            </a:pPr>
            <a:r>
              <a:rPr lang="en-US" sz="1300" b="0" i="0" u="none" strike="noStrike">
                <a:effectLst/>
              </a:rPr>
              <a:t>Command-line interface: Users interact with the system by running the Python script and entering questions when prompted</a:t>
            </a:r>
          </a:p>
          <a:p>
            <a:pPr fontAlgn="base">
              <a:spcBef>
                <a:spcPts val="1200"/>
              </a:spcBef>
              <a:spcAft>
                <a:spcPts val="1200"/>
              </a:spcAft>
            </a:pPr>
            <a:endParaRPr lang="en-US" sz="1300" b="0" i="0" u="none" strike="noStrike">
              <a:effectLst/>
            </a:endParaRPr>
          </a:p>
          <a:p>
            <a:endParaRPr lang="en-US" sz="1300"/>
          </a:p>
        </p:txBody>
      </p:sp>
    </p:spTree>
    <p:extLst>
      <p:ext uri="{BB962C8B-B14F-4D97-AF65-F5344CB8AC3E}">
        <p14:creationId xmlns:p14="http://schemas.microsoft.com/office/powerpoint/2010/main" val="1399270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8CE25-9E50-5F0A-7DDE-7550FC0328BD}"/>
              </a:ext>
            </a:extLst>
          </p:cNvPr>
          <p:cNvSpPr>
            <a:spLocks noGrp="1"/>
          </p:cNvSpPr>
          <p:nvPr>
            <p:ph type="title"/>
          </p:nvPr>
        </p:nvSpPr>
        <p:spPr/>
        <p:txBody>
          <a:bodyPr/>
          <a:lstStyle/>
          <a:p>
            <a:r>
              <a:rPr lang="en-US" sz="4400" b="1" i="0" u="none" strike="noStrike" dirty="0">
                <a:solidFill>
                  <a:srgbClr val="000000"/>
                </a:solidFill>
                <a:effectLst/>
                <a:latin typeface="Arial" panose="020B0604020202020204" pitchFamily="34" charset="0"/>
              </a:rPr>
              <a:t>Information Flow</a:t>
            </a:r>
            <a:br>
              <a:rPr lang="en-US" b="1" dirty="0">
                <a:effectLst/>
              </a:rPr>
            </a:br>
            <a:endParaRPr lang="en-US" dirty="0"/>
          </a:p>
        </p:txBody>
      </p:sp>
      <p:sp>
        <p:nvSpPr>
          <p:cNvPr id="3" name="Text Placeholder 2">
            <a:extLst>
              <a:ext uri="{FF2B5EF4-FFF2-40B4-BE49-F238E27FC236}">
                <a16:creationId xmlns:a16="http://schemas.microsoft.com/office/drawing/2014/main" id="{E4ABD4FE-D4F5-F715-DB61-A746B2D5A9E2}"/>
              </a:ext>
            </a:extLst>
          </p:cNvPr>
          <p:cNvSpPr>
            <a:spLocks noGrp="1"/>
          </p:cNvSpPr>
          <p:nvPr>
            <p:ph type="body" idx="1"/>
          </p:nvPr>
        </p:nvSpPr>
        <p:spPr/>
        <p:txBody>
          <a:bodyPr>
            <a:normAutofit/>
          </a:bodyPr>
          <a:lstStyle/>
          <a:p>
            <a:pPr rtl="0" fontAlgn="base">
              <a:spcBef>
                <a:spcPts val="120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 user provides the local PDF file path when running the script.</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 script loads the PDF using the </a:t>
            </a:r>
            <a:r>
              <a:rPr lang="en-US" sz="1800" b="0" i="0" u="none" strike="noStrike" dirty="0" err="1">
                <a:solidFill>
                  <a:srgbClr val="188038"/>
                </a:solidFill>
                <a:effectLst/>
                <a:latin typeface="Roboto Mono" pitchFamily="49" charset="0"/>
              </a:rPr>
              <a:t>UnstructuredPDFLoader</a:t>
            </a:r>
            <a:r>
              <a:rPr lang="en-US" sz="1800" b="0" i="0" u="none" strike="noStrike" dirty="0">
                <a:solidFill>
                  <a:srgbClr val="000000"/>
                </a:solidFill>
                <a:effectLst/>
                <a:latin typeface="Arial" panose="020B0604020202020204" pitchFamily="34" charset="0"/>
              </a:rPr>
              <a:t> and previews the first page content.</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 loaded PDF data is split into chunks using the </a:t>
            </a:r>
            <a:r>
              <a:rPr lang="en-US" sz="1800" b="0" i="0" u="none" strike="noStrike" dirty="0" err="1">
                <a:solidFill>
                  <a:srgbClr val="188038"/>
                </a:solidFill>
                <a:effectLst/>
                <a:latin typeface="Roboto Mono" pitchFamily="49" charset="0"/>
              </a:rPr>
              <a:t>RecursiveCharacterTextSplitter</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 document chunks are stored in the vector database along with their vector embeddings generated by </a:t>
            </a:r>
            <a:r>
              <a:rPr lang="en-US" sz="1800" b="0" i="0" u="none" strike="noStrike" dirty="0" err="1">
                <a:solidFill>
                  <a:srgbClr val="188038"/>
                </a:solidFill>
                <a:effectLst/>
                <a:latin typeface="Roboto Mono" pitchFamily="49" charset="0"/>
              </a:rPr>
              <a:t>OllamaEmbeddings</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 user enters a question when prompted.</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 </a:t>
            </a:r>
            <a:r>
              <a:rPr lang="en-US" sz="1800" b="0" i="0" u="none" strike="noStrike" dirty="0" err="1">
                <a:solidFill>
                  <a:srgbClr val="188038"/>
                </a:solidFill>
                <a:effectLst/>
                <a:latin typeface="Roboto Mono" pitchFamily="49" charset="0"/>
              </a:rPr>
              <a:t>MultiQueryRetriever</a:t>
            </a:r>
            <a:r>
              <a:rPr lang="en-US" sz="1800" b="0" i="0" u="none" strike="noStrike" dirty="0">
                <a:solidFill>
                  <a:srgbClr val="000000"/>
                </a:solidFill>
                <a:effectLst/>
                <a:latin typeface="Arial" panose="020B0604020202020204" pitchFamily="34" charset="0"/>
              </a:rPr>
              <a:t> generates five different versions of the user question using the query prompt template and the language model.</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 retriever queries the vector database to retrieve relevant context based on the generated question variations.</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 retrieved context and the user question are combined using the prompt template.</a:t>
            </a:r>
          </a:p>
          <a:p>
            <a:pPr rtl="0" fontAlgn="base">
              <a:spcBef>
                <a:spcPts val="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The language model generates an answer based on the combined prompt.</a:t>
            </a:r>
          </a:p>
          <a:p>
            <a:pPr rtl="0" fontAlgn="base">
              <a:spcBef>
                <a:spcPts val="1200"/>
              </a:spcBef>
              <a:spcAft>
                <a:spcPts val="1200"/>
              </a:spcAft>
              <a:buFont typeface="+mj-lt"/>
              <a:buAutoNum type="arabicPeriod"/>
            </a:pPr>
            <a:r>
              <a:rPr lang="en-US" sz="1800" b="0" i="0" u="none" strike="noStrike" dirty="0">
                <a:solidFill>
                  <a:srgbClr val="000000"/>
                </a:solidFill>
                <a:effectLst/>
                <a:latin typeface="Arial" panose="020B0604020202020204" pitchFamily="34" charset="0"/>
              </a:rPr>
              <a:t>The answer is parsed and presented to the user.</a:t>
            </a:r>
          </a:p>
          <a:p>
            <a:endParaRPr lang="en-US" dirty="0"/>
          </a:p>
        </p:txBody>
      </p:sp>
    </p:spTree>
    <p:extLst>
      <p:ext uri="{BB962C8B-B14F-4D97-AF65-F5344CB8AC3E}">
        <p14:creationId xmlns:p14="http://schemas.microsoft.com/office/powerpoint/2010/main" val="758991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EF3248-581B-424F-E4F7-78BB92A1BE46}"/>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D2269-A9E2-41E2-AB11-BBC9385137F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i="0" u="none" strike="noStrike">
                <a:effectLst/>
              </a:rPr>
              <a:t>System Inputs and Outputs</a:t>
            </a:r>
            <a:br>
              <a:rPr lang="en-US" b="1" dirty="0">
                <a:effectLst/>
              </a:rPr>
            </a:br>
            <a:endParaRPr lang="en-US" dirty="0"/>
          </a:p>
        </p:txBody>
      </p:sp>
      <p:graphicFrame>
        <p:nvGraphicFramePr>
          <p:cNvPr id="5" name="Text Placeholder 2">
            <a:extLst>
              <a:ext uri="{FF2B5EF4-FFF2-40B4-BE49-F238E27FC236}">
                <a16:creationId xmlns:a16="http://schemas.microsoft.com/office/drawing/2014/main" id="{D57CDF74-F934-7036-4DE5-DDAE27A779E7}"/>
              </a:ext>
            </a:extLst>
          </p:cNvPr>
          <p:cNvGraphicFramePr/>
          <p:nvPr>
            <p:extLst>
              <p:ext uri="{D42A27DB-BD31-4B8C-83A1-F6EECF244321}">
                <p14:modId xmlns:p14="http://schemas.microsoft.com/office/powerpoint/2010/main" val="8496045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4032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2F5AAB-B2C7-D9F3-86DB-1A9B91021B25}"/>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Experimental Methodology - Evaluation Metrics</a:t>
            </a:r>
          </a:p>
        </p:txBody>
      </p:sp>
      <p:sp>
        <p:nvSpPr>
          <p:cNvPr id="4" name="TextBox 3">
            <a:extLst>
              <a:ext uri="{FF2B5EF4-FFF2-40B4-BE49-F238E27FC236}">
                <a16:creationId xmlns:a16="http://schemas.microsoft.com/office/drawing/2014/main" id="{56EDFB21-8F60-E579-6377-4B2825D91E3C}"/>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a:t>- Retrieval Accuracy
  - Metrics: Precision, Recall, F1-score
- Answer Quality
  - Metrics: BLEU score, ROUGE score, human evaluation</a:t>
            </a:r>
          </a:p>
        </p:txBody>
      </p:sp>
    </p:spTree>
    <p:extLst>
      <p:ext uri="{BB962C8B-B14F-4D97-AF65-F5344CB8AC3E}">
        <p14:creationId xmlns:p14="http://schemas.microsoft.com/office/powerpoint/2010/main" val="179080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D8728D-2C55-DC74-829E-B1E319DB0E07}"/>
              </a:ext>
            </a:extLst>
          </p:cNvPr>
          <p:cNvPicPr>
            <a:picLocks noChangeAspect="1"/>
          </p:cNvPicPr>
          <p:nvPr/>
        </p:nvPicPr>
        <p:blipFill rotWithShape="1">
          <a:blip r:embed="rId2">
            <a:duotone>
              <a:schemeClr val="bg2">
                <a:shade val="45000"/>
                <a:satMod val="135000"/>
              </a:schemeClr>
              <a:prstClr val="white"/>
            </a:duotone>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895D1-5EC3-DBBA-967A-8B98C312A8C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i="0" u="none" strike="noStrike">
                <a:effectLst/>
              </a:rPr>
              <a:t>Evaluation Metrics</a:t>
            </a:r>
            <a:br>
              <a:rPr lang="en-US" b="1" dirty="0">
                <a:effectLst/>
              </a:rPr>
            </a:br>
            <a:endParaRPr lang="en-US" dirty="0"/>
          </a:p>
        </p:txBody>
      </p:sp>
      <p:graphicFrame>
        <p:nvGraphicFramePr>
          <p:cNvPr id="7" name="Text Placeholder 2">
            <a:extLst>
              <a:ext uri="{FF2B5EF4-FFF2-40B4-BE49-F238E27FC236}">
                <a16:creationId xmlns:a16="http://schemas.microsoft.com/office/drawing/2014/main" id="{84E9B816-D625-29B9-EA39-4615E46F2115}"/>
              </a:ext>
            </a:extLst>
          </p:cNvPr>
          <p:cNvGraphicFramePr/>
          <p:nvPr>
            <p:extLst>
              <p:ext uri="{D42A27DB-BD31-4B8C-83A1-F6EECF244321}">
                <p14:modId xmlns:p14="http://schemas.microsoft.com/office/powerpoint/2010/main" val="27339800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61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184B789-12B9-6194-1152-8247C910D0C5}"/>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Experimental Methodology - Experimental Setup</a:t>
            </a:r>
          </a:p>
        </p:txBody>
      </p:sp>
      <p:sp>
        <p:nvSpPr>
          <p:cNvPr id="4" name="TextBox 3">
            <a:extLst>
              <a:ext uri="{FF2B5EF4-FFF2-40B4-BE49-F238E27FC236}">
                <a16:creationId xmlns:a16="http://schemas.microsoft.com/office/drawing/2014/main" id="{D7D01514-7DFE-2F4F-580D-935B0353877B}"/>
              </a:ext>
            </a:extLst>
          </p:cNvPr>
          <p:cNvSpPr txBox="1"/>
          <p:nvPr/>
        </p:nvSpPr>
        <p:spPr>
          <a:xfrm>
            <a:off x="1350682" y="4870824"/>
            <a:ext cx="10005951" cy="1458258"/>
          </a:xfrm>
          <a:prstGeom prst="rect">
            <a:avLst/>
          </a:prstGeom>
        </p:spPr>
        <p:txBody>
          <a:bodyPr vert="horz" lIns="91440" tIns="45720" rIns="91440" bIns="45720" rtlCol="0" anchor="ctr">
            <a:normAutofit/>
          </a:bodyPr>
          <a:lstStyle/>
          <a:p>
            <a:pPr>
              <a:lnSpc>
                <a:spcPct val="90000"/>
              </a:lnSpc>
              <a:spcBef>
                <a:spcPts val="1000"/>
              </a:spcBef>
            </a:pPr>
            <a:r>
              <a:rPr lang="en-US" sz="1700" kern="1200">
                <a:solidFill>
                  <a:schemeClr val="tx1"/>
                </a:solidFill>
                <a:latin typeface="+mn-lt"/>
                <a:ea typeface="+mn-ea"/>
                <a:cs typeface="+mn-cs"/>
              </a:rPr>
              <a:t>- Dataset Preparation
- Hyperparameter Tuning
- Ablation Studies
- Comparative Analysis</a:t>
            </a:r>
          </a:p>
        </p:txBody>
      </p:sp>
    </p:spTree>
    <p:extLst>
      <p:ext uri="{BB962C8B-B14F-4D97-AF65-F5344CB8AC3E}">
        <p14:creationId xmlns:p14="http://schemas.microsoft.com/office/powerpoint/2010/main" val="93294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D2F46D-23E9-6A6E-27BE-61A2CA5AB419}"/>
              </a:ext>
            </a:extLst>
          </p:cNvPr>
          <p:cNvPicPr>
            <a:picLocks noChangeAspect="1"/>
          </p:cNvPicPr>
          <p:nvPr/>
        </p:nvPicPr>
        <p:blipFill rotWithShape="1">
          <a:blip r:embed="rId2">
            <a:duotone>
              <a:schemeClr val="bg2">
                <a:shade val="45000"/>
                <a:satMod val="135000"/>
              </a:schemeClr>
              <a:prstClr val="white"/>
            </a:duotone>
          </a:blip>
          <a:srcRect t="250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3FABE-949E-2AB0-EABF-FC2569EC683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i="0" u="none" strike="noStrike">
                <a:effectLst/>
              </a:rPr>
              <a:t>Experimental Setup</a:t>
            </a:r>
            <a:br>
              <a:rPr lang="en-US" b="1">
                <a:effectLst/>
              </a:rPr>
            </a:br>
            <a:endParaRPr lang="en-US" dirty="0"/>
          </a:p>
        </p:txBody>
      </p:sp>
      <p:graphicFrame>
        <p:nvGraphicFramePr>
          <p:cNvPr id="21" name="Text Placeholder 2">
            <a:extLst>
              <a:ext uri="{FF2B5EF4-FFF2-40B4-BE49-F238E27FC236}">
                <a16:creationId xmlns:a16="http://schemas.microsoft.com/office/drawing/2014/main" id="{0BABA924-B521-461D-E5EE-C665C34E64A9}"/>
              </a:ext>
            </a:extLst>
          </p:cNvPr>
          <p:cNvGraphicFramePr/>
          <p:nvPr>
            <p:extLst>
              <p:ext uri="{D42A27DB-BD31-4B8C-83A1-F6EECF244321}">
                <p14:modId xmlns:p14="http://schemas.microsoft.com/office/powerpoint/2010/main" val="36124618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8626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FFE9A9B-4FBE-FB42-B918-935110691BF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Introduction</a:t>
            </a:r>
          </a:p>
        </p:txBody>
      </p:sp>
      <p:sp>
        <p:nvSpPr>
          <p:cNvPr id="4" name="TextBox 3">
            <a:extLst>
              <a:ext uri="{FF2B5EF4-FFF2-40B4-BE49-F238E27FC236}">
                <a16:creationId xmlns:a16="http://schemas.microsoft.com/office/drawing/2014/main" id="{B5F124A8-55A0-C3C5-8C1D-354C3E933C1B}"/>
              </a:ext>
            </a:extLst>
          </p:cNvPr>
          <p:cNvSpPr txBox="1"/>
          <p:nvPr/>
        </p:nvSpPr>
        <p:spPr>
          <a:xfrm>
            <a:off x="1350682" y="4870824"/>
            <a:ext cx="10005951" cy="1458258"/>
          </a:xfrm>
          <a:prstGeom prst="rect">
            <a:avLst/>
          </a:prstGeom>
        </p:spPr>
        <p:txBody>
          <a:bodyPr vert="horz" lIns="91440" tIns="45720" rIns="91440" bIns="45720" rtlCol="0" anchor="ctr">
            <a:normAutofit/>
          </a:bodyPr>
          <a:lstStyle/>
          <a:p>
            <a:pPr>
              <a:lnSpc>
                <a:spcPct val="90000"/>
              </a:lnSpc>
              <a:spcBef>
                <a:spcPts val="1000"/>
              </a:spcBef>
            </a:pPr>
            <a:r>
              <a:rPr lang="en-US" sz="1700" kern="1200">
                <a:solidFill>
                  <a:schemeClr val="tx1"/>
                </a:solidFill>
                <a:latin typeface="+mn-lt"/>
                <a:ea typeface="+mn-ea"/>
                <a:cs typeface="+mn-cs"/>
              </a:rPr>
              <a:t>- Project Overview
- Design Constraints
- Current Status
- Known Risks</a:t>
            </a:r>
          </a:p>
        </p:txBody>
      </p:sp>
    </p:spTree>
    <p:extLst>
      <p:ext uri="{BB962C8B-B14F-4D97-AF65-F5344CB8AC3E}">
        <p14:creationId xmlns:p14="http://schemas.microsoft.com/office/powerpoint/2010/main" val="185413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E6AF17-9E56-EC3B-E2D9-A4051B501AEC}"/>
              </a:ext>
            </a:extLst>
          </p:cNvPr>
          <p:cNvPicPr>
            <a:picLocks noChangeAspect="1"/>
          </p:cNvPicPr>
          <p:nvPr/>
        </p:nvPicPr>
        <p:blipFill rotWithShape="1">
          <a:blip r:embed="rId2">
            <a:duotone>
              <a:schemeClr val="bg2">
                <a:shade val="45000"/>
                <a:satMod val="135000"/>
              </a:schemeClr>
              <a:prstClr val="white"/>
            </a:duotone>
          </a:blip>
          <a:srcRect t="5552" b="101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E3F58-15A8-AC69-8F91-9A18BB98C5B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i="0" u="none" strike="noStrike">
                <a:effectLst/>
              </a:rPr>
              <a:t>Requirements</a:t>
            </a:r>
            <a:endParaRPr lang="en-US" dirty="0"/>
          </a:p>
        </p:txBody>
      </p:sp>
      <p:graphicFrame>
        <p:nvGraphicFramePr>
          <p:cNvPr id="5" name="Text Placeholder 2">
            <a:extLst>
              <a:ext uri="{FF2B5EF4-FFF2-40B4-BE49-F238E27FC236}">
                <a16:creationId xmlns:a16="http://schemas.microsoft.com/office/drawing/2014/main" id="{165C2855-7F19-8D87-EBB2-51AD120A8D0A}"/>
              </a:ext>
            </a:extLst>
          </p:cNvPr>
          <p:cNvGraphicFramePr/>
          <p:nvPr>
            <p:extLst>
              <p:ext uri="{D42A27DB-BD31-4B8C-83A1-F6EECF244321}">
                <p14:modId xmlns:p14="http://schemas.microsoft.com/office/powerpoint/2010/main" val="33472661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3353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33B03-CDE1-2C98-011A-EC6114D27612}"/>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a:t>Software Design - Components</a:t>
            </a:r>
          </a:p>
        </p:txBody>
      </p:sp>
      <p:sp>
        <p:nvSpPr>
          <p:cNvPr id="4" name="TextBox 3">
            <a:extLst>
              <a:ext uri="{FF2B5EF4-FFF2-40B4-BE49-F238E27FC236}">
                <a16:creationId xmlns:a16="http://schemas.microsoft.com/office/drawing/2014/main" id="{6D727F4B-43B9-99DF-D03E-9DE92F53A9D9}"/>
              </a:ext>
            </a:extLst>
          </p:cNvPr>
          <p:cNvSpPr txBox="1"/>
          <p:nvPr/>
        </p:nvSpPr>
        <p:spPr>
          <a:xfrm>
            <a:off x="6367461" y="4072045"/>
            <a:ext cx="4984813" cy="2057289"/>
          </a:xfrm>
          <a:prstGeom prst="rect">
            <a:avLst/>
          </a:prstGeom>
          <a:noFill/>
        </p:spPr>
        <p:txBody>
          <a:bodyPr vert="horz" lIns="91440" tIns="45720" rIns="91440" bIns="45720" rtlCol="0">
            <a:normAutofit/>
          </a:bodyPr>
          <a:lstStyle/>
          <a:p>
            <a:pPr>
              <a:lnSpc>
                <a:spcPct val="90000"/>
              </a:lnSpc>
              <a:spcBef>
                <a:spcPts val="1000"/>
              </a:spcBef>
            </a:pPr>
            <a:r>
              <a:rPr lang="en-US" sz="2400"/>
              <a:t>- PDF Ingestion
- Vector Embeddings Generation
- Vector Database
- Retrieval and Question Answering</a:t>
            </a:r>
          </a:p>
        </p:txBody>
      </p:sp>
      <p:pic>
        <p:nvPicPr>
          <p:cNvPr id="6" name="Picture 5" descr="Computer script on a screen">
            <a:extLst>
              <a:ext uri="{FF2B5EF4-FFF2-40B4-BE49-F238E27FC236}">
                <a16:creationId xmlns:a16="http://schemas.microsoft.com/office/drawing/2014/main" id="{A602E42C-5269-5C32-3F66-B824E339CF82}"/>
              </a:ext>
            </a:extLst>
          </p:cNvPr>
          <p:cNvPicPr>
            <a:picLocks noChangeAspect="1"/>
          </p:cNvPicPr>
          <p:nvPr/>
        </p:nvPicPr>
        <p:blipFill rotWithShape="1">
          <a:blip r:embed="rId2"/>
          <a:srcRect l="887" r="40659" b="-1"/>
          <a:stretch/>
        </p:blipFill>
        <p:spPr>
          <a:xfrm>
            <a:off x="1" y="10"/>
            <a:ext cx="6005512" cy="6857990"/>
          </a:xfrm>
          <a:prstGeom prst="rect">
            <a:avLst/>
          </a:prstGeom>
        </p:spPr>
      </p:pic>
    </p:spTree>
    <p:extLst>
      <p:ext uri="{BB962C8B-B14F-4D97-AF65-F5344CB8AC3E}">
        <p14:creationId xmlns:p14="http://schemas.microsoft.com/office/powerpoint/2010/main" val="45042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0060648F-EC9E-0D62-46B8-04B7B1C82BB5}"/>
              </a:ext>
            </a:extLst>
          </p:cNvPr>
          <p:cNvPicPr>
            <a:picLocks noChangeAspect="1"/>
          </p:cNvPicPr>
          <p:nvPr/>
        </p:nvPicPr>
        <p:blipFill>
          <a:blip r:embed="rId2"/>
          <a:stretch>
            <a:fillRect/>
          </a:stretch>
        </p:blipFill>
        <p:spPr>
          <a:xfrm>
            <a:off x="4216336" y="457200"/>
            <a:ext cx="3759327" cy="5943600"/>
          </a:xfrm>
          <a:prstGeom prst="rect">
            <a:avLst/>
          </a:prstGeom>
        </p:spPr>
      </p:pic>
    </p:spTree>
    <p:extLst>
      <p:ext uri="{BB962C8B-B14F-4D97-AF65-F5344CB8AC3E}">
        <p14:creationId xmlns:p14="http://schemas.microsoft.com/office/powerpoint/2010/main" val="3075758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C8389EE8-3F18-9995-8759-D8B67708988F}"/>
              </a:ext>
            </a:extLst>
          </p:cNvPr>
          <p:cNvPicPr>
            <a:picLocks noChangeAspect="1"/>
          </p:cNvPicPr>
          <p:nvPr/>
        </p:nvPicPr>
        <p:blipFill>
          <a:blip r:embed="rId2"/>
          <a:stretch>
            <a:fillRect/>
          </a:stretch>
        </p:blipFill>
        <p:spPr>
          <a:xfrm>
            <a:off x="667019" y="3566226"/>
            <a:ext cx="4504140" cy="290517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75CECBC-7C9D-CBB3-F30F-A09B098F336D}"/>
              </a:ext>
            </a:extLst>
          </p:cNvPr>
          <p:cNvPicPr>
            <a:picLocks noChangeAspect="1"/>
          </p:cNvPicPr>
          <p:nvPr/>
        </p:nvPicPr>
        <p:blipFill>
          <a:blip r:embed="rId3"/>
          <a:stretch>
            <a:fillRect/>
          </a:stretch>
        </p:blipFill>
        <p:spPr>
          <a:xfrm>
            <a:off x="421932" y="79590"/>
            <a:ext cx="4639596" cy="2760560"/>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1A262C11-9F9C-D504-4DBA-71F7647F0D24}"/>
              </a:ext>
            </a:extLst>
          </p:cNvPr>
          <p:cNvPicPr>
            <a:picLocks noChangeAspect="1"/>
          </p:cNvPicPr>
          <p:nvPr/>
        </p:nvPicPr>
        <p:blipFill>
          <a:blip r:embed="rId4"/>
          <a:stretch>
            <a:fillRect/>
          </a:stretch>
        </p:blipFill>
        <p:spPr>
          <a:xfrm>
            <a:off x="6308034" y="867167"/>
            <a:ext cx="5426764" cy="4979055"/>
          </a:xfrm>
          <a:prstGeom prst="rect">
            <a:avLst/>
          </a:prstGeom>
        </p:spPr>
      </p:pic>
      <p:sp>
        <p:nvSpPr>
          <p:cNvPr id="10" name="TextBox 9">
            <a:extLst>
              <a:ext uri="{FF2B5EF4-FFF2-40B4-BE49-F238E27FC236}">
                <a16:creationId xmlns:a16="http://schemas.microsoft.com/office/drawing/2014/main" id="{5918C8E7-8EA5-E0BF-618D-278E272AFDC0}"/>
              </a:ext>
            </a:extLst>
          </p:cNvPr>
          <p:cNvSpPr txBox="1"/>
          <p:nvPr/>
        </p:nvSpPr>
        <p:spPr>
          <a:xfrm>
            <a:off x="6883747" y="6059208"/>
            <a:ext cx="4275338" cy="584775"/>
          </a:xfrm>
          <a:prstGeom prst="rect">
            <a:avLst/>
          </a:prstGeom>
          <a:noFill/>
        </p:spPr>
        <p:txBody>
          <a:bodyPr wrap="none" rtlCol="0">
            <a:spAutoFit/>
          </a:bodyPr>
          <a:lstStyle/>
          <a:p>
            <a:r>
              <a:rPr lang="en-US" sz="1600" dirty="0"/>
              <a:t>Fig: importing necessary libraries, text splitting</a:t>
            </a:r>
          </a:p>
          <a:p>
            <a:r>
              <a:rPr lang="en-US" sz="1600" dirty="0"/>
              <a:t> and adding them to vector database</a:t>
            </a:r>
          </a:p>
        </p:txBody>
      </p:sp>
      <p:sp>
        <p:nvSpPr>
          <p:cNvPr id="12" name="TextBox 11">
            <a:extLst>
              <a:ext uri="{FF2B5EF4-FFF2-40B4-BE49-F238E27FC236}">
                <a16:creationId xmlns:a16="http://schemas.microsoft.com/office/drawing/2014/main" id="{EF4A42C1-DB24-4532-D98E-86F51937F7D6}"/>
              </a:ext>
            </a:extLst>
          </p:cNvPr>
          <p:cNvSpPr txBox="1"/>
          <p:nvPr/>
        </p:nvSpPr>
        <p:spPr>
          <a:xfrm>
            <a:off x="512188" y="2918404"/>
            <a:ext cx="6096000" cy="338554"/>
          </a:xfrm>
          <a:prstGeom prst="rect">
            <a:avLst/>
          </a:prstGeom>
          <a:noFill/>
        </p:spPr>
        <p:txBody>
          <a:bodyPr wrap="square">
            <a:spAutoFit/>
          </a:bodyPr>
          <a:lstStyle/>
          <a:p>
            <a:r>
              <a:rPr lang="en-US" sz="1600" dirty="0"/>
              <a:t>Fig: uploading the pdf file and seeing the first page</a:t>
            </a:r>
          </a:p>
        </p:txBody>
      </p:sp>
      <p:sp>
        <p:nvSpPr>
          <p:cNvPr id="13" name="TextBox 12">
            <a:extLst>
              <a:ext uri="{FF2B5EF4-FFF2-40B4-BE49-F238E27FC236}">
                <a16:creationId xmlns:a16="http://schemas.microsoft.com/office/drawing/2014/main" id="{27D16C84-F882-2DA7-F1DD-449F4F71FBEB}"/>
              </a:ext>
            </a:extLst>
          </p:cNvPr>
          <p:cNvSpPr txBox="1"/>
          <p:nvPr/>
        </p:nvSpPr>
        <p:spPr>
          <a:xfrm>
            <a:off x="416734" y="6389352"/>
            <a:ext cx="6096000" cy="338554"/>
          </a:xfrm>
          <a:prstGeom prst="rect">
            <a:avLst/>
          </a:prstGeom>
          <a:noFill/>
        </p:spPr>
        <p:txBody>
          <a:bodyPr wrap="square">
            <a:spAutoFit/>
          </a:bodyPr>
          <a:lstStyle/>
          <a:p>
            <a:r>
              <a:rPr lang="en-US" sz="1600" dirty="0"/>
              <a:t>Fig: Using </a:t>
            </a:r>
            <a:r>
              <a:rPr lang="en-US" sz="1600" dirty="0" err="1"/>
              <a:t>Langchain</a:t>
            </a:r>
            <a:r>
              <a:rPr lang="en-US" sz="1600" dirty="0"/>
              <a:t> to ask questions and getting the results</a:t>
            </a:r>
          </a:p>
        </p:txBody>
      </p:sp>
    </p:spTree>
    <p:extLst>
      <p:ext uri="{BB962C8B-B14F-4D97-AF65-F5344CB8AC3E}">
        <p14:creationId xmlns:p14="http://schemas.microsoft.com/office/powerpoint/2010/main" val="1811553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AAF76-2922-017A-2F56-5B65E3EFC4F5}"/>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0" u="none" strike="noStrike" kern="1200">
                <a:solidFill>
                  <a:srgbClr val="FFFFFF"/>
                </a:solidFill>
                <a:effectLst/>
                <a:latin typeface="+mj-lt"/>
                <a:ea typeface="+mj-ea"/>
                <a:cs typeface="+mj-cs"/>
              </a:rPr>
              <a:t>Components</a:t>
            </a:r>
            <a:br>
              <a:rPr lang="en-US" sz="4000" b="1" kern="1200">
                <a:solidFill>
                  <a:srgbClr val="FFFFFF"/>
                </a:solidFill>
                <a:effectLst/>
                <a:latin typeface="+mj-lt"/>
                <a:ea typeface="+mj-ea"/>
                <a:cs typeface="+mj-cs"/>
              </a:rPr>
            </a:br>
            <a:endParaRPr lang="en-US" sz="4000" kern="120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012152F6-3787-184C-C3E8-48A74CFF0BF9}"/>
              </a:ext>
            </a:extLst>
          </p:cNvPr>
          <p:cNvSpPr>
            <a:spLocks noGrp="1"/>
          </p:cNvSpPr>
          <p:nvPr>
            <p:ph type="body" idx="1"/>
          </p:nvPr>
        </p:nvSpPr>
        <p:spPr>
          <a:xfrm>
            <a:off x="4810259" y="649480"/>
            <a:ext cx="6555347" cy="5546047"/>
          </a:xfrm>
        </p:spPr>
        <p:txBody>
          <a:bodyPr vert="horz" lIns="91440" tIns="45720" rIns="91440" bIns="45720" rtlCol="0" anchor="ctr">
            <a:normAutofit/>
          </a:bodyPr>
          <a:lstStyle/>
          <a:p>
            <a:pPr fontAlgn="base">
              <a:spcBef>
                <a:spcPts val="1200"/>
              </a:spcBef>
              <a:spcAft>
                <a:spcPts val="0"/>
              </a:spcAft>
            </a:pPr>
            <a:r>
              <a:rPr lang="en-US" sz="1700" b="1" i="0" u="none" strike="noStrike" dirty="0">
                <a:effectLst/>
              </a:rPr>
              <a:t>PDF Ingestion</a:t>
            </a:r>
            <a:endParaRPr lang="en-US" sz="1700" b="0" i="0" u="none" strike="noStrike" dirty="0">
              <a:effectLst/>
            </a:endParaRPr>
          </a:p>
          <a:p>
            <a:pPr marL="742950" lvl="1" fontAlgn="base">
              <a:spcBef>
                <a:spcPts val="0"/>
              </a:spcBef>
              <a:spcAft>
                <a:spcPts val="0"/>
              </a:spcAft>
            </a:pPr>
            <a:r>
              <a:rPr lang="en-US" sz="1700" b="0" i="0" u="none" strike="noStrike" dirty="0">
                <a:effectLst/>
              </a:rPr>
              <a:t>Responsible for loading and processing the PDF document</a:t>
            </a:r>
          </a:p>
          <a:p>
            <a:pPr marL="742950" lvl="1" fontAlgn="base">
              <a:spcBef>
                <a:spcPts val="0"/>
              </a:spcBef>
              <a:spcAft>
                <a:spcPts val="0"/>
              </a:spcAft>
            </a:pPr>
            <a:r>
              <a:rPr lang="en-US" sz="1700" b="0" i="0" u="none" strike="noStrike" dirty="0">
                <a:effectLst/>
              </a:rPr>
              <a:t>Uses the </a:t>
            </a:r>
            <a:r>
              <a:rPr lang="en-US" sz="1700" b="0" i="0" u="none" strike="noStrike" dirty="0" err="1">
                <a:effectLst/>
              </a:rPr>
              <a:t>UnstructuredPDFLoader</a:t>
            </a:r>
            <a:r>
              <a:rPr lang="en-US" sz="1700" b="0" i="0" u="none" strike="noStrike" dirty="0">
                <a:effectLst/>
              </a:rPr>
              <a:t> class from the </a:t>
            </a:r>
            <a:r>
              <a:rPr lang="en-US" sz="1700" b="0" i="0" u="none" strike="noStrike" dirty="0" err="1">
                <a:effectLst/>
              </a:rPr>
              <a:t>langchain_community</a:t>
            </a:r>
            <a:r>
              <a:rPr lang="en-US" sz="1700" b="0" i="0" u="none" strike="noStrike" dirty="0">
                <a:effectLst/>
              </a:rPr>
              <a:t> library</a:t>
            </a:r>
          </a:p>
          <a:p>
            <a:pPr fontAlgn="base">
              <a:spcBef>
                <a:spcPts val="0"/>
              </a:spcBef>
              <a:spcAft>
                <a:spcPts val="0"/>
              </a:spcAft>
            </a:pPr>
            <a:r>
              <a:rPr lang="en-US" sz="1700" b="1" i="0" u="none" strike="noStrike" dirty="0">
                <a:effectLst/>
              </a:rPr>
              <a:t>Vector Embeddings Generation</a:t>
            </a:r>
            <a:endParaRPr lang="en-US" sz="1700" b="0" i="0" u="none" strike="noStrike" dirty="0">
              <a:effectLst/>
            </a:endParaRPr>
          </a:p>
          <a:p>
            <a:pPr marL="742950" lvl="1" fontAlgn="base">
              <a:spcBef>
                <a:spcPts val="0"/>
              </a:spcBef>
              <a:spcAft>
                <a:spcPts val="0"/>
              </a:spcAft>
            </a:pPr>
            <a:r>
              <a:rPr lang="en-US" sz="1700" b="0" i="0" u="none" strike="noStrike" dirty="0">
                <a:effectLst/>
              </a:rPr>
              <a:t>Generates vector embeddings for the document chunks</a:t>
            </a:r>
          </a:p>
          <a:p>
            <a:pPr marL="742950" lvl="1" fontAlgn="base">
              <a:spcBef>
                <a:spcPts val="0"/>
              </a:spcBef>
              <a:spcAft>
                <a:spcPts val="0"/>
              </a:spcAft>
            </a:pPr>
            <a:r>
              <a:rPr lang="en-US" sz="1700" b="0" i="0" u="none" strike="noStrike" dirty="0">
                <a:effectLst/>
              </a:rPr>
              <a:t>Uses the </a:t>
            </a:r>
            <a:r>
              <a:rPr lang="en-US" sz="1700" b="0" i="0" u="none" strike="noStrike" dirty="0" err="1">
                <a:effectLst/>
              </a:rPr>
              <a:t>OllamaEmbeddings</a:t>
            </a:r>
            <a:r>
              <a:rPr lang="en-US" sz="1700" b="0" i="0" u="none" strike="noStrike" dirty="0">
                <a:effectLst/>
              </a:rPr>
              <a:t> class from the </a:t>
            </a:r>
            <a:r>
              <a:rPr lang="en-US" sz="1700" b="0" i="0" u="none" strike="noStrike" dirty="0" err="1">
                <a:effectLst/>
              </a:rPr>
              <a:t>langchain_community</a:t>
            </a:r>
            <a:r>
              <a:rPr lang="en-US" sz="1700" b="0" i="0" u="none" strike="noStrike" dirty="0">
                <a:effectLst/>
              </a:rPr>
              <a:t> library</a:t>
            </a:r>
          </a:p>
          <a:p>
            <a:pPr fontAlgn="base">
              <a:spcBef>
                <a:spcPts val="0"/>
              </a:spcBef>
              <a:spcAft>
                <a:spcPts val="0"/>
              </a:spcAft>
            </a:pPr>
            <a:r>
              <a:rPr lang="en-US" sz="1700" b="1" i="0" u="none" strike="noStrike" dirty="0">
                <a:effectLst/>
              </a:rPr>
              <a:t>Vector Database</a:t>
            </a:r>
            <a:endParaRPr lang="en-US" sz="1700" b="0" i="0" u="none" strike="noStrike" dirty="0">
              <a:effectLst/>
            </a:endParaRPr>
          </a:p>
          <a:p>
            <a:pPr marL="742950" lvl="1" fontAlgn="base">
              <a:spcBef>
                <a:spcPts val="0"/>
              </a:spcBef>
              <a:spcAft>
                <a:spcPts val="0"/>
              </a:spcAft>
            </a:pPr>
            <a:r>
              <a:rPr lang="en-US" sz="1700" b="0" i="0" u="none" strike="noStrike" dirty="0">
                <a:effectLst/>
              </a:rPr>
              <a:t>Stores the document chunks along with their vector embeddings</a:t>
            </a:r>
          </a:p>
          <a:p>
            <a:pPr marL="742950" lvl="1" fontAlgn="base">
              <a:spcBef>
                <a:spcPts val="0"/>
              </a:spcBef>
              <a:spcAft>
                <a:spcPts val="0"/>
              </a:spcAft>
            </a:pPr>
            <a:r>
              <a:rPr lang="en-US" sz="1700" b="0" i="0" u="none" strike="noStrike" dirty="0">
                <a:effectLst/>
              </a:rPr>
              <a:t>Uses the Chroma class from the </a:t>
            </a:r>
            <a:r>
              <a:rPr lang="en-US" sz="1700" b="0" i="0" u="none" strike="noStrike" dirty="0" err="1">
                <a:effectLst/>
              </a:rPr>
              <a:t>langchain_community</a:t>
            </a:r>
            <a:r>
              <a:rPr lang="en-US" sz="1700" b="0" i="0" u="none" strike="noStrike" dirty="0">
                <a:effectLst/>
              </a:rPr>
              <a:t> library</a:t>
            </a:r>
          </a:p>
          <a:p>
            <a:pPr fontAlgn="base">
              <a:spcBef>
                <a:spcPts val="0"/>
              </a:spcBef>
              <a:spcAft>
                <a:spcPts val="0"/>
              </a:spcAft>
            </a:pPr>
            <a:r>
              <a:rPr lang="en-US" sz="1700" b="1" i="0" u="none" strike="noStrike" dirty="0">
                <a:effectLst/>
              </a:rPr>
              <a:t>Retrieval and Question Answering</a:t>
            </a:r>
            <a:endParaRPr lang="en-US" sz="1700" b="0" i="0" u="none" strike="noStrike" dirty="0">
              <a:effectLst/>
            </a:endParaRPr>
          </a:p>
          <a:p>
            <a:pPr marL="742950" lvl="1" fontAlgn="base">
              <a:spcBef>
                <a:spcPts val="0"/>
              </a:spcBef>
              <a:spcAft>
                <a:spcPts val="0"/>
              </a:spcAft>
            </a:pPr>
            <a:r>
              <a:rPr lang="en-US" sz="1700" b="0" i="0" u="none" strike="noStrike" dirty="0">
                <a:effectLst/>
              </a:rPr>
              <a:t>Retrieves relevant context based on user questions</a:t>
            </a:r>
          </a:p>
          <a:p>
            <a:pPr marL="742950" lvl="1" fontAlgn="base">
              <a:spcBef>
                <a:spcPts val="0"/>
              </a:spcBef>
              <a:spcAft>
                <a:spcPts val="1200"/>
              </a:spcAft>
            </a:pPr>
            <a:r>
              <a:rPr lang="en-US" sz="1700" b="0" i="0" u="none" strike="noStrike" dirty="0">
                <a:effectLst/>
              </a:rPr>
              <a:t>Generates answers using the retrieved context and a language model</a:t>
            </a:r>
          </a:p>
          <a:p>
            <a:r>
              <a:rPr lang="en-US" sz="1700" b="0" i="0" u="none" strike="noStrike" dirty="0">
                <a:effectLst/>
              </a:rPr>
              <a:t>Uses the </a:t>
            </a:r>
            <a:r>
              <a:rPr lang="en-US" sz="1700" b="0" i="0" u="none" strike="noStrike" dirty="0" err="1">
                <a:effectLst/>
              </a:rPr>
              <a:t>MultiQueryRetriever</a:t>
            </a:r>
            <a:r>
              <a:rPr lang="en-US" sz="1700" b="0" i="0" u="none" strike="noStrike" dirty="0">
                <a:effectLst/>
              </a:rPr>
              <a:t>, </a:t>
            </a:r>
            <a:r>
              <a:rPr lang="en-US" sz="1700" b="0" i="0" u="none" strike="noStrike" dirty="0" err="1">
                <a:effectLst/>
              </a:rPr>
              <a:t>ChatOllama</a:t>
            </a:r>
            <a:r>
              <a:rPr lang="en-US" sz="1700" b="0" i="0" u="none" strike="noStrike" dirty="0">
                <a:effectLst/>
              </a:rPr>
              <a:t>, and other classes from the </a:t>
            </a:r>
            <a:r>
              <a:rPr lang="en-US" sz="1700" b="0" i="0" u="none" strike="noStrike" dirty="0" err="1">
                <a:effectLst/>
              </a:rPr>
              <a:t>langchain</a:t>
            </a:r>
            <a:r>
              <a:rPr lang="en-US" sz="1700" b="0" i="0" u="none" strike="noStrike" dirty="0">
                <a:effectLst/>
              </a:rPr>
              <a:t> and </a:t>
            </a:r>
            <a:r>
              <a:rPr lang="en-US" sz="1700" b="0" i="0" u="none" strike="noStrike" dirty="0" err="1">
                <a:effectLst/>
              </a:rPr>
              <a:t>langchain_community</a:t>
            </a:r>
            <a:r>
              <a:rPr lang="en-US" sz="1700" b="0" i="0" u="none" strike="noStrike" dirty="0">
                <a:effectLst/>
              </a:rPr>
              <a:t> libraries</a:t>
            </a:r>
            <a:endParaRPr lang="en-US" sz="1700" dirty="0"/>
          </a:p>
        </p:txBody>
      </p:sp>
    </p:spTree>
    <p:extLst>
      <p:ext uri="{BB962C8B-B14F-4D97-AF65-F5344CB8AC3E}">
        <p14:creationId xmlns:p14="http://schemas.microsoft.com/office/powerpoint/2010/main" val="3681830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diagram of a dog walking&#10;&#10;Description automatically generated">
            <a:extLst>
              <a:ext uri="{FF2B5EF4-FFF2-40B4-BE49-F238E27FC236}">
                <a16:creationId xmlns:a16="http://schemas.microsoft.com/office/drawing/2014/main" id="{43DE55D4-2B66-44C6-6867-98F4256D42FF}"/>
              </a:ext>
            </a:extLst>
          </p:cNvPr>
          <p:cNvPicPr>
            <a:picLocks noChangeAspect="1"/>
          </p:cNvPicPr>
          <p:nvPr/>
        </p:nvPicPr>
        <p:blipFill>
          <a:blip r:embed="rId2"/>
          <a:stretch>
            <a:fillRect/>
          </a:stretch>
        </p:blipFill>
        <p:spPr>
          <a:xfrm>
            <a:off x="311758" y="4081008"/>
            <a:ext cx="5426764" cy="2170704"/>
          </a:xfrm>
          <a:prstGeom prst="rect">
            <a:avLst/>
          </a:prstGeom>
        </p:spPr>
      </p:pic>
      <p:pic>
        <p:nvPicPr>
          <p:cNvPr id="5" name="Picture 4" descr="A diagram of embedding model&#10;&#10;Description automatically generated">
            <a:extLst>
              <a:ext uri="{FF2B5EF4-FFF2-40B4-BE49-F238E27FC236}">
                <a16:creationId xmlns:a16="http://schemas.microsoft.com/office/drawing/2014/main" id="{FD0106D4-1B65-56CB-CF24-D018B8A5DE86}"/>
              </a:ext>
            </a:extLst>
          </p:cNvPr>
          <p:cNvPicPr>
            <a:picLocks noChangeAspect="1"/>
          </p:cNvPicPr>
          <p:nvPr/>
        </p:nvPicPr>
        <p:blipFill>
          <a:blip r:embed="rId3"/>
          <a:stretch>
            <a:fillRect/>
          </a:stretch>
        </p:blipFill>
        <p:spPr>
          <a:xfrm>
            <a:off x="253492" y="629995"/>
            <a:ext cx="5426764" cy="1777265"/>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diagram of a graph&#10;&#10;Description automatically generated with medium confidence">
            <a:extLst>
              <a:ext uri="{FF2B5EF4-FFF2-40B4-BE49-F238E27FC236}">
                <a16:creationId xmlns:a16="http://schemas.microsoft.com/office/drawing/2014/main" id="{363F6B14-8D94-3912-DBF9-333ED5F05A23}"/>
              </a:ext>
            </a:extLst>
          </p:cNvPr>
          <p:cNvPicPr>
            <a:picLocks noChangeAspect="1"/>
          </p:cNvPicPr>
          <p:nvPr/>
        </p:nvPicPr>
        <p:blipFill>
          <a:blip r:embed="rId4"/>
          <a:stretch>
            <a:fillRect/>
          </a:stretch>
        </p:blipFill>
        <p:spPr>
          <a:xfrm>
            <a:off x="6881769" y="247750"/>
            <a:ext cx="4279294" cy="6069922"/>
          </a:xfrm>
          <a:prstGeom prst="rect">
            <a:avLst/>
          </a:prstGeom>
        </p:spPr>
      </p:pic>
      <p:sp>
        <p:nvSpPr>
          <p:cNvPr id="10" name="TextBox 9">
            <a:extLst>
              <a:ext uri="{FF2B5EF4-FFF2-40B4-BE49-F238E27FC236}">
                <a16:creationId xmlns:a16="http://schemas.microsoft.com/office/drawing/2014/main" id="{09A436ED-9286-C5CC-8FF2-5DD9EB44380A}"/>
              </a:ext>
            </a:extLst>
          </p:cNvPr>
          <p:cNvSpPr txBox="1"/>
          <p:nvPr/>
        </p:nvSpPr>
        <p:spPr>
          <a:xfrm>
            <a:off x="1588655" y="2687782"/>
            <a:ext cx="3097066" cy="369332"/>
          </a:xfrm>
          <a:prstGeom prst="rect">
            <a:avLst/>
          </a:prstGeom>
          <a:noFill/>
        </p:spPr>
        <p:txBody>
          <a:bodyPr wrap="none" rtlCol="0">
            <a:spAutoFit/>
          </a:bodyPr>
          <a:lstStyle/>
          <a:p>
            <a:r>
              <a:rPr lang="en-US" dirty="0"/>
              <a:t>Fig: Embedding model design</a:t>
            </a:r>
          </a:p>
        </p:txBody>
      </p:sp>
      <p:sp>
        <p:nvSpPr>
          <p:cNvPr id="11" name="TextBox 10">
            <a:extLst>
              <a:ext uri="{FF2B5EF4-FFF2-40B4-BE49-F238E27FC236}">
                <a16:creationId xmlns:a16="http://schemas.microsoft.com/office/drawing/2014/main" id="{055BCBDC-D979-647D-5534-A86EAECE7B55}"/>
              </a:ext>
            </a:extLst>
          </p:cNvPr>
          <p:cNvSpPr txBox="1"/>
          <p:nvPr/>
        </p:nvSpPr>
        <p:spPr>
          <a:xfrm>
            <a:off x="1588655" y="6317672"/>
            <a:ext cx="4032322" cy="646331"/>
          </a:xfrm>
          <a:prstGeom prst="rect">
            <a:avLst/>
          </a:prstGeom>
          <a:noFill/>
        </p:spPr>
        <p:txBody>
          <a:bodyPr wrap="none" rtlCol="0">
            <a:spAutoFit/>
          </a:bodyPr>
          <a:lstStyle/>
          <a:p>
            <a:r>
              <a:rPr lang="en-US" dirty="0"/>
              <a:t>Fig: Vector space of sentences (In 2-D)</a:t>
            </a:r>
          </a:p>
          <a:p>
            <a:endParaRPr lang="en-US" dirty="0"/>
          </a:p>
        </p:txBody>
      </p:sp>
      <p:sp>
        <p:nvSpPr>
          <p:cNvPr id="12" name="TextBox 11">
            <a:extLst>
              <a:ext uri="{FF2B5EF4-FFF2-40B4-BE49-F238E27FC236}">
                <a16:creationId xmlns:a16="http://schemas.microsoft.com/office/drawing/2014/main" id="{84D501E6-D28B-ABB1-93B5-5BC7CBBF06D8}"/>
              </a:ext>
            </a:extLst>
          </p:cNvPr>
          <p:cNvSpPr txBox="1"/>
          <p:nvPr/>
        </p:nvSpPr>
        <p:spPr>
          <a:xfrm>
            <a:off x="6985536" y="6317672"/>
            <a:ext cx="4113562" cy="369332"/>
          </a:xfrm>
          <a:prstGeom prst="rect">
            <a:avLst/>
          </a:prstGeom>
          <a:noFill/>
        </p:spPr>
        <p:txBody>
          <a:bodyPr wrap="none" rtlCol="0">
            <a:spAutoFit/>
          </a:bodyPr>
          <a:lstStyle/>
          <a:p>
            <a:r>
              <a:rPr lang="en-US" dirty="0"/>
              <a:t>Fig: words and their embedding vectors </a:t>
            </a:r>
          </a:p>
        </p:txBody>
      </p:sp>
    </p:spTree>
    <p:extLst>
      <p:ext uri="{BB962C8B-B14F-4D97-AF65-F5344CB8AC3E}">
        <p14:creationId xmlns:p14="http://schemas.microsoft.com/office/powerpoint/2010/main" val="4082887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FBE4-0A97-C6C3-4905-A3ECD35BB994}"/>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sz="3200"/>
              <a:t>Software Design - Classes and Functions</a:t>
            </a:r>
          </a:p>
        </p:txBody>
      </p:sp>
      <p:pic>
        <p:nvPicPr>
          <p:cNvPr id="14" name="Picture 13" descr="Close-up of a calculator keypad">
            <a:extLst>
              <a:ext uri="{FF2B5EF4-FFF2-40B4-BE49-F238E27FC236}">
                <a16:creationId xmlns:a16="http://schemas.microsoft.com/office/drawing/2014/main" id="{D7377F9F-D5A9-CDA0-9513-4B8E5459F888}"/>
              </a:ext>
            </a:extLst>
          </p:cNvPr>
          <p:cNvPicPr>
            <a:picLocks noChangeAspect="1"/>
          </p:cNvPicPr>
          <p:nvPr/>
        </p:nvPicPr>
        <p:blipFill rotWithShape="1">
          <a:blip r:embed="rId2"/>
          <a:srcRect l="10106" r="16740" b="-1"/>
          <a:stretch/>
        </p:blipFill>
        <p:spPr>
          <a:xfrm>
            <a:off x="-9886" y="10"/>
            <a:ext cx="7572605" cy="6857990"/>
          </a:xfrm>
          <a:prstGeom prst="rect">
            <a:avLst/>
          </a:prstGeom>
        </p:spPr>
      </p:pic>
      <p:cxnSp>
        <p:nvCxnSpPr>
          <p:cNvPr id="15" name="Straight Connector 14">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EDB9C14-2B05-5924-8744-D97E9B11F7FF}"/>
              </a:ext>
            </a:extLst>
          </p:cNvPr>
          <p:cNvSpPr txBox="1"/>
          <p:nvPr/>
        </p:nvSpPr>
        <p:spPr>
          <a:xfrm>
            <a:off x="8153400" y="2543364"/>
            <a:ext cx="3434180" cy="3599019"/>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1900"/>
              <a:t>- Key Classes:
  - UnstructuredPDFLoader, RecursiveCharacterTextSplitter, OllamaEmbeddings, Chroma, MultiQueryRetriever, ChatOllama
- Main Functions:
  - load_document(), split_document(), create_vector_database(), generate_answer()</a:t>
            </a:r>
          </a:p>
        </p:txBody>
      </p:sp>
    </p:spTree>
    <p:extLst>
      <p:ext uri="{BB962C8B-B14F-4D97-AF65-F5344CB8AC3E}">
        <p14:creationId xmlns:p14="http://schemas.microsoft.com/office/powerpoint/2010/main" val="584905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Illuminated technology network on a dark background">
            <a:extLst>
              <a:ext uri="{FF2B5EF4-FFF2-40B4-BE49-F238E27FC236}">
                <a16:creationId xmlns:a16="http://schemas.microsoft.com/office/drawing/2014/main" id="{C55102CB-C81E-2DFF-4032-69D88501EC76}"/>
              </a:ext>
            </a:extLst>
          </p:cNvPr>
          <p:cNvPicPr>
            <a:picLocks noChangeAspect="1"/>
          </p:cNvPicPr>
          <p:nvPr/>
        </p:nvPicPr>
        <p:blipFill rotWithShape="1">
          <a:blip r:embed="rId2"/>
          <a:srcRect r="386" b="-1"/>
          <a:stretch/>
        </p:blipFill>
        <p:spPr>
          <a:xfrm>
            <a:off x="-4" y="-16897"/>
            <a:ext cx="12192003" cy="6884632"/>
          </a:xfrm>
          <a:prstGeom prst="rect">
            <a:avLst/>
          </a:prstGeom>
        </p:spPr>
      </p:pic>
      <p:sp useBgFill="1">
        <p:nvSpPr>
          <p:cNvPr id="14" name="Rectangle 13">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5AF8F-CA9C-A720-A1C2-31972620F773}"/>
              </a:ext>
            </a:extLst>
          </p:cNvPr>
          <p:cNvSpPr>
            <a:spLocks noGrp="1"/>
          </p:cNvSpPr>
          <p:nvPr>
            <p:ph type="title"/>
          </p:nvPr>
        </p:nvSpPr>
        <p:spPr>
          <a:xfrm>
            <a:off x="7227856" y="2209316"/>
            <a:ext cx="3069083" cy="1945523"/>
          </a:xfrm>
        </p:spPr>
        <p:txBody>
          <a:bodyPr vert="horz" lIns="91440" tIns="45720" rIns="91440" bIns="45720" rtlCol="0" anchor="t">
            <a:normAutofit/>
          </a:bodyPr>
          <a:lstStyle/>
          <a:p>
            <a:r>
              <a:rPr lang="en-US" sz="3200"/>
              <a:t>Software Design - Data Structures</a:t>
            </a:r>
          </a:p>
        </p:txBody>
      </p:sp>
      <p:sp>
        <p:nvSpPr>
          <p:cNvPr id="4" name="TextBox 3">
            <a:extLst>
              <a:ext uri="{FF2B5EF4-FFF2-40B4-BE49-F238E27FC236}">
                <a16:creationId xmlns:a16="http://schemas.microsoft.com/office/drawing/2014/main" id="{EBC0F734-7C77-44B1-6B69-87AF935B22E4}"/>
              </a:ext>
            </a:extLst>
          </p:cNvPr>
          <p:cNvSpPr txBox="1"/>
          <p:nvPr/>
        </p:nvSpPr>
        <p:spPr>
          <a:xfrm>
            <a:off x="7227855" y="4161030"/>
            <a:ext cx="3069083" cy="927420"/>
          </a:xfrm>
          <a:prstGeom prst="rect">
            <a:avLst/>
          </a:prstGeom>
        </p:spPr>
        <p:txBody>
          <a:bodyPr vert="horz" lIns="91440" tIns="45720" rIns="91440" bIns="45720" rtlCol="0" anchor="ctr">
            <a:normAutofit/>
          </a:bodyPr>
          <a:lstStyle/>
          <a:p>
            <a:pPr>
              <a:lnSpc>
                <a:spcPct val="90000"/>
              </a:lnSpc>
              <a:spcBef>
                <a:spcPts val="1000"/>
              </a:spcBef>
            </a:pPr>
            <a:r>
              <a:rPr lang="en-US"/>
              <a:t>- DocumentChunk
- VectorEmbedding</a:t>
            </a:r>
          </a:p>
        </p:txBody>
      </p:sp>
      <p:cxnSp>
        <p:nvCxnSpPr>
          <p:cNvPr id="12" name="Straight Connector 11">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7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9332-4A9D-D62D-DE81-A6EBF00DEDED}"/>
              </a:ext>
            </a:extLst>
          </p:cNvPr>
          <p:cNvSpPr>
            <a:spLocks noGrp="1"/>
          </p:cNvSpPr>
          <p:nvPr>
            <p:ph type="title"/>
          </p:nvPr>
        </p:nvSpPr>
        <p:spPr/>
        <p:txBody>
          <a:bodyPr/>
          <a:lstStyle/>
          <a:p>
            <a:r>
              <a:rPr lang="en-US" sz="4400" b="1" i="0" u="none" strike="noStrike">
                <a:solidFill>
                  <a:srgbClr val="000000"/>
                </a:solidFill>
                <a:effectLst/>
                <a:latin typeface="Arial" panose="020B0604020202020204" pitchFamily="34" charset="0"/>
              </a:rPr>
              <a:t>Classes</a:t>
            </a:r>
            <a:endParaRPr lang="en-US" dirty="0"/>
          </a:p>
        </p:txBody>
      </p:sp>
      <p:graphicFrame>
        <p:nvGraphicFramePr>
          <p:cNvPr id="5" name="Text Placeholder 2">
            <a:extLst>
              <a:ext uri="{FF2B5EF4-FFF2-40B4-BE49-F238E27FC236}">
                <a16:creationId xmlns:a16="http://schemas.microsoft.com/office/drawing/2014/main" id="{94553461-D661-6A65-6263-78251A112B9B}"/>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1323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0AB3-D1FF-DA72-23AD-000541171C87}"/>
              </a:ext>
            </a:extLst>
          </p:cNvPr>
          <p:cNvSpPr>
            <a:spLocks noGrp="1"/>
          </p:cNvSpPr>
          <p:nvPr>
            <p:ph type="title"/>
          </p:nvPr>
        </p:nvSpPr>
        <p:spPr/>
        <p:txBody>
          <a:bodyPr>
            <a:normAutofit fontScale="90000"/>
          </a:bodyPr>
          <a:lstStyle/>
          <a:p>
            <a:pPr lvl="0"/>
            <a:r>
              <a:rPr lang="en-US" sz="4400" b="1" i="0" u="none" strike="noStrike" dirty="0">
                <a:solidFill>
                  <a:srgbClr val="000000"/>
                </a:solidFill>
                <a:effectLst/>
                <a:latin typeface="Arial" panose="020B0604020202020204" pitchFamily="34" charset="0"/>
              </a:rPr>
              <a:t>Functions &amp; Data Structures</a:t>
            </a:r>
            <a:br>
              <a:rPr lang="en-US" sz="4400" b="1" i="0" u="none" strike="noStrike" dirty="0">
                <a:solidFill>
                  <a:srgbClr val="000000"/>
                </a:solidFill>
                <a:effectLst/>
                <a:latin typeface="Arial" panose="020B0604020202020204" pitchFamily="34" charset="0"/>
              </a:rPr>
            </a:br>
            <a:br>
              <a:rPr lang="en-US" b="1" dirty="0">
                <a:effectLst/>
              </a:rPr>
            </a:br>
            <a:endParaRPr lang="en-US" dirty="0"/>
          </a:p>
        </p:txBody>
      </p:sp>
      <p:graphicFrame>
        <p:nvGraphicFramePr>
          <p:cNvPr id="5" name="Text Placeholder 2">
            <a:extLst>
              <a:ext uri="{FF2B5EF4-FFF2-40B4-BE49-F238E27FC236}">
                <a16:creationId xmlns:a16="http://schemas.microsoft.com/office/drawing/2014/main" id="{550F3A59-6AE1-C8AA-DF7A-181DDF75CCA6}"/>
              </a:ext>
            </a:extLst>
          </p:cNvPr>
          <p:cNvGraphicFramePr/>
          <p:nvPr>
            <p:extLst>
              <p:ext uri="{D42A27DB-BD31-4B8C-83A1-F6EECF244321}">
                <p14:modId xmlns:p14="http://schemas.microsoft.com/office/powerpoint/2010/main" val="1287481825"/>
              </p:ext>
            </p:extLst>
          </p:nvPr>
        </p:nvGraphicFramePr>
        <p:xfrm>
          <a:off x="73891" y="868218"/>
          <a:ext cx="11998036" cy="5989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B3375D21-8905-A286-A784-8763E9FC0941}"/>
              </a:ext>
            </a:extLst>
          </p:cNvPr>
          <p:cNvCxnSpPr/>
          <p:nvPr/>
        </p:nvCxnSpPr>
        <p:spPr>
          <a:xfrm>
            <a:off x="8201891" y="2152073"/>
            <a:ext cx="2493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004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F78D35-462B-C401-F213-B985D48E7A14}"/>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b="1" i="0" u="none" strike="noStrike" kern="1200">
                <a:solidFill>
                  <a:srgbClr val="FFFFFF"/>
                </a:solidFill>
                <a:effectLst/>
                <a:latin typeface="+mj-lt"/>
                <a:ea typeface="+mj-ea"/>
                <a:cs typeface="+mj-cs"/>
              </a:rPr>
              <a:t>Project Overview</a:t>
            </a:r>
            <a:br>
              <a:rPr lang="en-US" sz="4000" b="1" kern="1200">
                <a:solidFill>
                  <a:srgbClr val="FFFFFF"/>
                </a:solidFill>
                <a:effectLst/>
                <a:latin typeface="+mj-lt"/>
                <a:ea typeface="+mj-ea"/>
                <a:cs typeface="+mj-cs"/>
              </a:rPr>
            </a:br>
            <a:endParaRPr lang="en-US" sz="4000" kern="120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9194DF80-4660-1BC3-E319-E2B30A67D5DC}"/>
              </a:ext>
            </a:extLst>
          </p:cNvPr>
          <p:cNvSpPr>
            <a:spLocks noGrp="1"/>
          </p:cNvSpPr>
          <p:nvPr>
            <p:ph type="body" idx="1"/>
          </p:nvPr>
        </p:nvSpPr>
        <p:spPr>
          <a:xfrm>
            <a:off x="6503158" y="649480"/>
            <a:ext cx="4862447" cy="5546047"/>
          </a:xfrm>
        </p:spPr>
        <p:txBody>
          <a:bodyPr vert="horz" lIns="91440" tIns="45720" rIns="91440" bIns="45720" rtlCol="0" anchor="ctr">
            <a:normAutofit/>
          </a:bodyPr>
          <a:lstStyle/>
          <a:p>
            <a:pPr marL="0"/>
            <a:r>
              <a:rPr lang="en-US" sz="2000" dirty="0"/>
              <a:t>The Retrieval-Augmented Generation (RAG) project aims to develop a system that can answer questions based on the content of a given PDF document. The RAG system combines information retrieval techniques with language generation models to provide accurate and relevant answers to user queries. By leveraging vector embeddings and similarity search, the system retrieves the most relevant context from the PDF document and generates human-like responses using a language model.</a:t>
            </a:r>
          </a:p>
        </p:txBody>
      </p:sp>
    </p:spTree>
    <p:extLst>
      <p:ext uri="{BB962C8B-B14F-4D97-AF65-F5344CB8AC3E}">
        <p14:creationId xmlns:p14="http://schemas.microsoft.com/office/powerpoint/2010/main" val="2532130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0E3C59F-98E9-B2F2-DE2E-10B5C2AC5C2A}"/>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Systems Interface Design - Human Interface</a:t>
            </a:r>
          </a:p>
        </p:txBody>
      </p:sp>
      <p:sp>
        <p:nvSpPr>
          <p:cNvPr id="4" name="TextBox 3">
            <a:extLst>
              <a:ext uri="{FF2B5EF4-FFF2-40B4-BE49-F238E27FC236}">
                <a16:creationId xmlns:a16="http://schemas.microsoft.com/office/drawing/2014/main" id="{DAB06CDE-3EC7-9026-C2D9-D41C456F6746}"/>
              </a:ext>
            </a:extLst>
          </p:cNvPr>
          <p:cNvSpPr txBox="1"/>
          <p:nvPr/>
        </p:nvSpPr>
        <p:spPr>
          <a:xfrm>
            <a:off x="1350682" y="4870824"/>
            <a:ext cx="10005951" cy="1458258"/>
          </a:xfrm>
          <a:prstGeom prst="rect">
            <a:avLst/>
          </a:prstGeom>
        </p:spPr>
        <p:txBody>
          <a:bodyPr vert="horz" lIns="91440" tIns="45720" rIns="91440" bIns="45720" rtlCol="0" anchor="ctr">
            <a:normAutofit/>
          </a:bodyPr>
          <a:lstStyle/>
          <a:p>
            <a:pPr>
              <a:lnSpc>
                <a:spcPct val="90000"/>
              </a:lnSpc>
              <a:spcBef>
                <a:spcPts val="1000"/>
              </a:spcBef>
            </a:pPr>
            <a:r>
              <a:rPr lang="en-US" sz="2400" kern="1200">
                <a:solidFill>
                  <a:schemeClr val="tx1"/>
                </a:solidFill>
                <a:latin typeface="+mn-lt"/>
                <a:ea typeface="+mn-ea"/>
                <a:cs typeface="+mn-cs"/>
              </a:rPr>
              <a:t>- Command-line interface (CLI)
- Human Interaction Narrative
- CLI Mockup</a:t>
            </a:r>
          </a:p>
        </p:txBody>
      </p:sp>
    </p:spTree>
    <p:extLst>
      <p:ext uri="{BB962C8B-B14F-4D97-AF65-F5344CB8AC3E}">
        <p14:creationId xmlns:p14="http://schemas.microsoft.com/office/powerpoint/2010/main" val="286647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A17BC-5BB4-E6C8-83A6-E34AEE12DA13}"/>
              </a:ext>
            </a:extLst>
          </p:cNvPr>
          <p:cNvPicPr>
            <a:picLocks noChangeAspect="1"/>
          </p:cNvPicPr>
          <p:nvPr/>
        </p:nvPicPr>
        <p:blipFill rotWithShape="1">
          <a:blip r:embed="rId2">
            <a:duotone>
              <a:schemeClr val="bg2">
                <a:shade val="45000"/>
                <a:satMod val="135000"/>
              </a:schemeClr>
              <a:prstClr val="white"/>
            </a:duotone>
          </a:blip>
          <a:srcRect t="250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3B635-1767-1034-096F-9B7459F8EAE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i="0" u="none" strike="noStrike">
                <a:effectLst/>
              </a:rPr>
              <a:t>Human Interface Design</a:t>
            </a:r>
            <a:br>
              <a:rPr lang="en-US" b="1" dirty="0">
                <a:effectLst/>
              </a:rPr>
            </a:br>
            <a:endParaRPr lang="en-US" dirty="0"/>
          </a:p>
        </p:txBody>
      </p:sp>
      <p:graphicFrame>
        <p:nvGraphicFramePr>
          <p:cNvPr id="5" name="Text Placeholder 2">
            <a:extLst>
              <a:ext uri="{FF2B5EF4-FFF2-40B4-BE49-F238E27FC236}">
                <a16:creationId xmlns:a16="http://schemas.microsoft.com/office/drawing/2014/main" id="{E3509856-AA1D-51AE-716B-980D6D2DECCA}"/>
              </a:ext>
            </a:extLst>
          </p:cNvPr>
          <p:cNvGraphicFramePr/>
          <p:nvPr>
            <p:extLst>
              <p:ext uri="{D42A27DB-BD31-4B8C-83A1-F6EECF244321}">
                <p14:modId xmlns:p14="http://schemas.microsoft.com/office/powerpoint/2010/main" val="37269552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368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4B78D0-1436-E799-7219-9BFA6651885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i="0" u="none" strike="noStrike" kern="1200">
                <a:solidFill>
                  <a:srgbClr val="FFFFFF"/>
                </a:solidFill>
                <a:effectLst/>
                <a:latin typeface="+mj-lt"/>
                <a:ea typeface="+mj-ea"/>
                <a:cs typeface="+mj-cs"/>
              </a:rPr>
              <a:t>CLI Mockup</a:t>
            </a:r>
            <a:br>
              <a:rPr lang="en-US" sz="3600" b="1" kern="1200">
                <a:solidFill>
                  <a:srgbClr val="FFFFFF"/>
                </a:solidFill>
                <a:effectLst/>
                <a:latin typeface="+mj-lt"/>
                <a:ea typeface="+mj-ea"/>
                <a:cs typeface="+mj-cs"/>
              </a:rPr>
            </a:br>
            <a:endParaRPr lang="en-US" sz="3600" kern="1200">
              <a:solidFill>
                <a:srgbClr val="FFFFFF"/>
              </a:solidFill>
              <a:latin typeface="+mj-lt"/>
              <a:ea typeface="+mj-ea"/>
              <a:cs typeface="+mj-cs"/>
            </a:endParaRPr>
          </a:p>
        </p:txBody>
      </p:sp>
      <p:pic>
        <p:nvPicPr>
          <p:cNvPr id="5" name="Picture 4" descr="A screenshot of a computer&#10;&#10;Description automatically generated">
            <a:extLst>
              <a:ext uri="{FF2B5EF4-FFF2-40B4-BE49-F238E27FC236}">
                <a16:creationId xmlns:a16="http://schemas.microsoft.com/office/drawing/2014/main" id="{05396B99-0012-7870-923C-1A1A690E14CE}"/>
              </a:ext>
            </a:extLst>
          </p:cNvPr>
          <p:cNvPicPr>
            <a:picLocks noChangeAspect="1"/>
          </p:cNvPicPr>
          <p:nvPr/>
        </p:nvPicPr>
        <p:blipFill>
          <a:blip r:embed="rId2"/>
          <a:stretch>
            <a:fillRect/>
          </a:stretch>
        </p:blipFill>
        <p:spPr>
          <a:xfrm>
            <a:off x="4777316" y="1156302"/>
            <a:ext cx="6780700" cy="4543066"/>
          </a:xfrm>
          <a:prstGeom prst="rect">
            <a:avLst/>
          </a:prstGeom>
        </p:spPr>
      </p:pic>
    </p:spTree>
    <p:extLst>
      <p:ext uri="{BB962C8B-B14F-4D97-AF65-F5344CB8AC3E}">
        <p14:creationId xmlns:p14="http://schemas.microsoft.com/office/powerpoint/2010/main" val="3843280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112217-8B58-1CE1-29E1-216133EBD418}"/>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3700"/>
              <a:t>Systems Interface Design - External Interfaces</a:t>
            </a:r>
          </a:p>
        </p:txBody>
      </p:sp>
      <p:sp>
        <p:nvSpPr>
          <p:cNvPr id="4" name="TextBox 3">
            <a:extLst>
              <a:ext uri="{FF2B5EF4-FFF2-40B4-BE49-F238E27FC236}">
                <a16:creationId xmlns:a16="http://schemas.microsoft.com/office/drawing/2014/main" id="{28782C86-86A5-FE2F-02E7-82B3A1281381}"/>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a:t>- PDF Document
- Ollama Language Model
- Chroma Vector Database</a:t>
            </a:r>
          </a:p>
        </p:txBody>
      </p:sp>
      <p:pic>
        <p:nvPicPr>
          <p:cNvPr id="6" name="Picture 5" descr="Blue blocks and networks technology background">
            <a:extLst>
              <a:ext uri="{FF2B5EF4-FFF2-40B4-BE49-F238E27FC236}">
                <a16:creationId xmlns:a16="http://schemas.microsoft.com/office/drawing/2014/main" id="{ABE260F3-0EFC-F9FC-08E5-3A3EC44CE27F}"/>
              </a:ext>
            </a:extLst>
          </p:cNvPr>
          <p:cNvPicPr>
            <a:picLocks noChangeAspect="1"/>
          </p:cNvPicPr>
          <p:nvPr/>
        </p:nvPicPr>
        <p:blipFill rotWithShape="1">
          <a:blip r:embed="rId2"/>
          <a:srcRect l="9517" r="40427" b="-446"/>
          <a:stretch/>
        </p:blipFill>
        <p:spPr>
          <a:xfrm>
            <a:off x="6096000" y="1"/>
            <a:ext cx="6102825" cy="6858000"/>
          </a:xfrm>
          <a:prstGeom prst="rect">
            <a:avLst/>
          </a:prstGeom>
        </p:spPr>
      </p:pic>
    </p:spTree>
    <p:extLst>
      <p:ext uri="{BB962C8B-B14F-4D97-AF65-F5344CB8AC3E}">
        <p14:creationId xmlns:p14="http://schemas.microsoft.com/office/powerpoint/2010/main" val="258567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F596D8-2C46-4234-4EB3-C5C134D379FF}"/>
              </a:ext>
            </a:extLst>
          </p:cNvPr>
          <p:cNvPicPr>
            <a:picLocks noChangeAspect="1"/>
          </p:cNvPicPr>
          <p:nvPr/>
        </p:nvPicPr>
        <p:blipFill rotWithShape="1">
          <a:blip r:embed="rId2">
            <a:duotone>
              <a:schemeClr val="bg2">
                <a:shade val="45000"/>
                <a:satMod val="135000"/>
              </a:schemeClr>
              <a:prstClr val="white"/>
            </a:duotone>
          </a:blip>
          <a:srcRect t="7680" b="805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B85B3-4ED8-7A7B-1832-4E95982AD61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i="0" u="none" strike="noStrike">
                <a:effectLst/>
              </a:rPr>
              <a:t>External Interfaces</a:t>
            </a:r>
            <a:br>
              <a:rPr lang="en-US" b="1" dirty="0">
                <a:effectLst/>
              </a:rPr>
            </a:br>
            <a:endParaRPr lang="en-US" dirty="0"/>
          </a:p>
        </p:txBody>
      </p:sp>
      <p:graphicFrame>
        <p:nvGraphicFramePr>
          <p:cNvPr id="5" name="Text Placeholder 2">
            <a:extLst>
              <a:ext uri="{FF2B5EF4-FFF2-40B4-BE49-F238E27FC236}">
                <a16:creationId xmlns:a16="http://schemas.microsoft.com/office/drawing/2014/main" id="{E40D4830-C5F0-6FF6-5903-5BB89243DD03}"/>
              </a:ext>
            </a:extLst>
          </p:cNvPr>
          <p:cNvGraphicFramePr/>
          <p:nvPr>
            <p:extLst>
              <p:ext uri="{D42A27DB-BD31-4B8C-83A1-F6EECF244321}">
                <p14:modId xmlns:p14="http://schemas.microsoft.com/office/powerpoint/2010/main" val="11429324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05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AAB18-A206-E811-A9E9-1C7BCF5BAD71}"/>
              </a:ext>
            </a:extLst>
          </p:cNvPr>
          <p:cNvSpPr>
            <a:spLocks noGrp="1"/>
          </p:cNvSpPr>
          <p:nvPr>
            <p:ph type="title"/>
          </p:nvPr>
        </p:nvSpPr>
        <p:spPr>
          <a:xfrm>
            <a:off x="762000" y="1138036"/>
            <a:ext cx="4085665" cy="1402470"/>
          </a:xfrm>
        </p:spPr>
        <p:txBody>
          <a:bodyPr vert="horz" lIns="91440" tIns="45720" rIns="91440" bIns="45720" rtlCol="0" anchor="t">
            <a:normAutofit/>
          </a:bodyPr>
          <a:lstStyle/>
          <a:p>
            <a:r>
              <a:rPr lang="en-US" sz="3200"/>
              <a:t>Detailed Hardware Design</a:t>
            </a:r>
          </a:p>
        </p:txBody>
      </p:sp>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381CF2A-B2E8-5C3E-84DA-CE2476E85FE5}"/>
              </a:ext>
            </a:extLst>
          </p:cNvPr>
          <p:cNvSpPr txBox="1"/>
          <p:nvPr/>
        </p:nvSpPr>
        <p:spPr>
          <a:xfrm>
            <a:off x="762000" y="2551176"/>
            <a:ext cx="4085665" cy="3591207"/>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t>- Hardware Components
- Power Requirements</a:t>
            </a:r>
          </a:p>
        </p:txBody>
      </p:sp>
      <p:pic>
        <p:nvPicPr>
          <p:cNvPr id="6" name="Picture 5" descr="Electronics protoboard">
            <a:extLst>
              <a:ext uri="{FF2B5EF4-FFF2-40B4-BE49-F238E27FC236}">
                <a16:creationId xmlns:a16="http://schemas.microsoft.com/office/drawing/2014/main" id="{747BBC09-534A-D5C4-1C96-DBB507AC53D6}"/>
              </a:ext>
            </a:extLst>
          </p:cNvPr>
          <p:cNvPicPr>
            <a:picLocks noChangeAspect="1"/>
          </p:cNvPicPr>
          <p:nvPr/>
        </p:nvPicPr>
        <p:blipFill rotWithShape="1">
          <a:blip r:embed="rId2"/>
          <a:srcRect l="1165" r="35169" b="-1"/>
          <a:stretch/>
        </p:blipFill>
        <p:spPr>
          <a:xfrm>
            <a:off x="5650992" y="10"/>
            <a:ext cx="6541008" cy="6857990"/>
          </a:xfrm>
          <a:prstGeom prst="rect">
            <a:avLst/>
          </a:prstGeom>
        </p:spPr>
      </p:pic>
    </p:spTree>
    <p:extLst>
      <p:ext uri="{BB962C8B-B14F-4D97-AF65-F5344CB8AC3E}">
        <p14:creationId xmlns:p14="http://schemas.microsoft.com/office/powerpoint/2010/main" val="248404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C143E-54F3-7566-3239-DC3F25007B25}"/>
              </a:ext>
            </a:extLst>
          </p:cNvPr>
          <p:cNvSpPr>
            <a:spLocks noGrp="1"/>
          </p:cNvSpPr>
          <p:nvPr>
            <p:ph type="title"/>
          </p:nvPr>
        </p:nvSpPr>
        <p:spPr>
          <a:xfrm>
            <a:off x="4654296" y="329184"/>
            <a:ext cx="6894576" cy="1783080"/>
          </a:xfrm>
        </p:spPr>
        <p:txBody>
          <a:bodyPr vert="horz" lIns="91440" tIns="45720" rIns="91440" bIns="45720" rtlCol="0" anchor="b">
            <a:normAutofit/>
          </a:bodyPr>
          <a:lstStyle/>
          <a:p>
            <a:r>
              <a:rPr lang="en-US" sz="5000" b="1" i="0" u="none" strike="noStrike">
                <a:effectLst/>
              </a:rPr>
              <a:t>Hardware Components</a:t>
            </a:r>
            <a:br>
              <a:rPr lang="en-US" sz="5000" b="1">
                <a:effectLst/>
              </a:rPr>
            </a:br>
            <a:endParaRPr lang="en-US" sz="5000"/>
          </a:p>
        </p:txBody>
      </p:sp>
      <p:pic>
        <p:nvPicPr>
          <p:cNvPr id="5" name="Picture 4" descr="A screenshot of a phone&#10;&#10;Description automatically generated">
            <a:extLst>
              <a:ext uri="{FF2B5EF4-FFF2-40B4-BE49-F238E27FC236}">
                <a16:creationId xmlns:a16="http://schemas.microsoft.com/office/drawing/2014/main" id="{9D888F23-0CA7-4C8C-E65B-2D0FAF345AAE}"/>
              </a:ext>
            </a:extLst>
          </p:cNvPr>
          <p:cNvPicPr>
            <a:picLocks noChangeAspect="1"/>
          </p:cNvPicPr>
          <p:nvPr/>
        </p:nvPicPr>
        <p:blipFill rotWithShape="1">
          <a:blip r:embed="rId2"/>
          <a:srcRect b="1454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2"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A459E73-E50D-0548-9D2B-1624F8120865}"/>
              </a:ext>
            </a:extLst>
          </p:cNvPr>
          <p:cNvSpPr>
            <a:spLocks noGrp="1"/>
          </p:cNvSpPr>
          <p:nvPr>
            <p:ph type="body" idx="1"/>
          </p:nvPr>
        </p:nvSpPr>
        <p:spPr>
          <a:xfrm>
            <a:off x="4654296" y="2706624"/>
            <a:ext cx="6894576" cy="3483864"/>
          </a:xfrm>
        </p:spPr>
        <p:txBody>
          <a:bodyPr vert="horz" lIns="91440" tIns="45720" rIns="91440" bIns="45720" rtlCol="0">
            <a:normAutofit/>
          </a:bodyPr>
          <a:lstStyle/>
          <a:p>
            <a:pPr fontAlgn="base">
              <a:spcBef>
                <a:spcPts val="1200"/>
              </a:spcBef>
              <a:spcAft>
                <a:spcPts val="0"/>
              </a:spcAft>
            </a:pPr>
            <a:r>
              <a:rPr lang="en-US" sz="1400" b="1" i="0" u="none" strike="noStrike">
                <a:effectLst/>
              </a:rPr>
              <a:t>Computer or Server</a:t>
            </a:r>
            <a:endParaRPr lang="en-US" sz="1400" b="0" i="0" u="none" strike="noStrike">
              <a:effectLst/>
            </a:endParaRPr>
          </a:p>
          <a:p>
            <a:pPr marL="742950" lvl="1" fontAlgn="base">
              <a:spcBef>
                <a:spcPts val="0"/>
              </a:spcBef>
              <a:spcAft>
                <a:spcPts val="0"/>
              </a:spcAft>
            </a:pPr>
            <a:r>
              <a:rPr lang="en-US" sz="1400" b="0" i="0" u="none" strike="noStrike">
                <a:effectLst/>
              </a:rPr>
              <a:t>The RAG system requires a computer or server to execute the Python script and run the necessary software components.</a:t>
            </a:r>
          </a:p>
          <a:p>
            <a:pPr marL="742950" lvl="1" fontAlgn="base">
              <a:spcBef>
                <a:spcPts val="0"/>
              </a:spcBef>
              <a:spcAft>
                <a:spcPts val="0"/>
              </a:spcAft>
            </a:pPr>
            <a:r>
              <a:rPr lang="en-US" sz="1400" b="0" i="0" u="none" strike="noStrike">
                <a:effectLst/>
              </a:rPr>
              <a:t>Recommended specifications:</a:t>
            </a:r>
          </a:p>
          <a:p>
            <a:pPr marL="1143000" lvl="2" fontAlgn="base">
              <a:spcBef>
                <a:spcPts val="0"/>
              </a:spcBef>
              <a:spcAft>
                <a:spcPts val="0"/>
              </a:spcAft>
            </a:pPr>
            <a:r>
              <a:rPr lang="en-US" sz="1400" b="0" i="0" u="none" strike="noStrike">
                <a:effectLst/>
              </a:rPr>
              <a:t>Processor: Multi-core CPU (e.g., Intel Core i5 or higher)</a:t>
            </a:r>
          </a:p>
          <a:p>
            <a:pPr marL="1143000" lvl="2" fontAlgn="base">
              <a:spcBef>
                <a:spcPts val="0"/>
              </a:spcBef>
              <a:spcAft>
                <a:spcPts val="0"/>
              </a:spcAft>
            </a:pPr>
            <a:r>
              <a:rPr lang="en-US" sz="1400" b="0" i="0" u="none" strike="noStrike">
                <a:effectLst/>
              </a:rPr>
              <a:t>Memory: 8 GB RAM or higher</a:t>
            </a:r>
          </a:p>
          <a:p>
            <a:pPr marL="1143000" lvl="2" fontAlgn="base">
              <a:spcBef>
                <a:spcPts val="0"/>
              </a:spcBef>
              <a:spcAft>
                <a:spcPts val="0"/>
              </a:spcAft>
            </a:pPr>
            <a:r>
              <a:rPr lang="en-US" sz="1400" b="0" i="0" u="none" strike="noStrike">
                <a:effectLst/>
              </a:rPr>
              <a:t>Storage: Sufficient disk space to store the PDF document, vector database, and any intermediate files generated during the process.</a:t>
            </a:r>
          </a:p>
          <a:p>
            <a:pPr marL="1143000" lvl="2" fontAlgn="base">
              <a:spcBef>
                <a:spcPts val="0"/>
              </a:spcBef>
              <a:spcAft>
                <a:spcPts val="0"/>
              </a:spcAft>
            </a:pPr>
            <a:r>
              <a:rPr lang="en-US" sz="1400" b="0" i="0" u="none" strike="noStrike">
                <a:effectLst/>
              </a:rPr>
              <a:t>Operating System: Compatible with Python and the required libraries (e.g., Windows, macOS, Linux)</a:t>
            </a:r>
          </a:p>
          <a:p>
            <a:pPr fontAlgn="base">
              <a:spcBef>
                <a:spcPts val="0"/>
              </a:spcBef>
              <a:spcAft>
                <a:spcPts val="0"/>
              </a:spcAft>
            </a:pPr>
            <a:r>
              <a:rPr lang="en-US" sz="1400" b="1" i="0" u="none" strike="noStrike">
                <a:effectLst/>
              </a:rPr>
              <a:t>Input Devices</a:t>
            </a:r>
            <a:endParaRPr lang="en-US" sz="1400" b="0" i="0" u="none" strike="noStrike">
              <a:effectLst/>
            </a:endParaRPr>
          </a:p>
          <a:p>
            <a:pPr marL="742950" lvl="1" fontAlgn="base">
              <a:spcBef>
                <a:spcPts val="0"/>
              </a:spcBef>
              <a:spcAft>
                <a:spcPts val="0"/>
              </a:spcAft>
            </a:pPr>
            <a:r>
              <a:rPr lang="en-US" sz="1400" b="0" i="0" u="none" strike="noStrike">
                <a:effectLst/>
              </a:rPr>
              <a:t>Keyboard: Used to enter questions and interact with the command-line interface.</a:t>
            </a:r>
          </a:p>
          <a:p>
            <a:pPr fontAlgn="base">
              <a:spcBef>
                <a:spcPts val="0"/>
              </a:spcBef>
              <a:spcAft>
                <a:spcPts val="1200"/>
              </a:spcAft>
            </a:pPr>
            <a:r>
              <a:rPr lang="en-US" sz="1400" b="1" i="0" u="none" strike="noStrike">
                <a:effectLst/>
              </a:rPr>
              <a:t>Output Devices</a:t>
            </a:r>
            <a:endParaRPr lang="en-US" sz="1400" b="0" i="0" u="none" strike="noStrike">
              <a:effectLst/>
            </a:endParaRPr>
          </a:p>
          <a:p>
            <a:pPr marL="742950" lvl="1" fontAlgn="base">
              <a:spcBef>
                <a:spcPts val="1200"/>
              </a:spcBef>
              <a:spcAft>
                <a:spcPts val="0"/>
              </a:spcAft>
            </a:pPr>
            <a:r>
              <a:rPr lang="en-US" sz="1400" b="0" i="0" u="none" strike="noStrike">
                <a:effectLst/>
              </a:rPr>
              <a:t>Display: Used to view the command-line interface and the generated answers.</a:t>
            </a:r>
          </a:p>
          <a:p>
            <a:endParaRPr lang="en-US" sz="1400"/>
          </a:p>
        </p:txBody>
      </p:sp>
    </p:spTree>
    <p:extLst>
      <p:ext uri="{BB962C8B-B14F-4D97-AF65-F5344CB8AC3E}">
        <p14:creationId xmlns:p14="http://schemas.microsoft.com/office/powerpoint/2010/main" val="163743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27D51-AA5D-7702-89BC-B5265B503312}"/>
              </a:ext>
            </a:extLst>
          </p:cNvPr>
          <p:cNvSpPr>
            <a:spLocks noGrp="1"/>
          </p:cNvSpPr>
          <p:nvPr>
            <p:ph type="title"/>
          </p:nvPr>
        </p:nvSpPr>
        <p:spPr>
          <a:xfrm>
            <a:off x="8079978" y="741391"/>
            <a:ext cx="3369234" cy="1616203"/>
          </a:xfrm>
        </p:spPr>
        <p:txBody>
          <a:bodyPr vert="horz" lIns="91440" tIns="45720" rIns="91440" bIns="45720" rtlCol="0" anchor="b">
            <a:normAutofit/>
          </a:bodyPr>
          <a:lstStyle/>
          <a:p>
            <a:r>
              <a:rPr lang="en-US" sz="3200"/>
              <a:t>Racial and Gender Equity Considerations</a:t>
            </a:r>
          </a:p>
        </p:txBody>
      </p:sp>
      <p:pic>
        <p:nvPicPr>
          <p:cNvPr id="6" name="Picture 5" descr="Colourful carved figures of humans">
            <a:extLst>
              <a:ext uri="{FF2B5EF4-FFF2-40B4-BE49-F238E27FC236}">
                <a16:creationId xmlns:a16="http://schemas.microsoft.com/office/drawing/2014/main" id="{6100670A-8903-5AB5-3F21-58323C8BC89E}"/>
              </a:ext>
            </a:extLst>
          </p:cNvPr>
          <p:cNvPicPr>
            <a:picLocks noChangeAspect="1"/>
          </p:cNvPicPr>
          <p:nvPr/>
        </p:nvPicPr>
        <p:blipFill rotWithShape="1">
          <a:blip r:embed="rId2"/>
          <a:srcRect l="11726" r="11494" b="-1"/>
          <a:stretch/>
        </p:blipFill>
        <p:spPr>
          <a:xfrm>
            <a:off x="20" y="10"/>
            <a:ext cx="7390243" cy="6857990"/>
          </a:xfrm>
          <a:prstGeom prst="rect">
            <a:avLst/>
          </a:prstGeom>
        </p:spPr>
      </p:pic>
      <p:sp>
        <p:nvSpPr>
          <p:cNvPr id="10" name="Rectangle 9">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TextBox 3">
            <a:extLst>
              <a:ext uri="{FF2B5EF4-FFF2-40B4-BE49-F238E27FC236}">
                <a16:creationId xmlns:a16="http://schemas.microsoft.com/office/drawing/2014/main" id="{64591DB3-895B-4015-65AD-C311D50E4E9E}"/>
              </a:ext>
            </a:extLst>
          </p:cNvPr>
          <p:cNvSpPr txBox="1"/>
          <p:nvPr/>
        </p:nvSpPr>
        <p:spPr>
          <a:xfrm>
            <a:off x="8079978" y="2533476"/>
            <a:ext cx="3369234" cy="3447832"/>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sz="2000"/>
              <a:t>- Accessibility
- Use Cases
- Unbiased and Inclusive Design
- Diverse Dataset
- Continuous Improvement</a:t>
            </a:r>
          </a:p>
        </p:txBody>
      </p:sp>
    </p:spTree>
    <p:extLst>
      <p:ext uri="{BB962C8B-B14F-4D97-AF65-F5344CB8AC3E}">
        <p14:creationId xmlns:p14="http://schemas.microsoft.com/office/powerpoint/2010/main" val="659641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E9703A1B-6656-7DE6-378A-D4896C8BE146}"/>
              </a:ext>
            </a:extLst>
          </p:cNvPr>
          <p:cNvSpPr>
            <a:spLocks noGrp="1"/>
          </p:cNvSpPr>
          <p:nvPr>
            <p:ph type="body" idx="1"/>
          </p:nvPr>
        </p:nvSpPr>
        <p:spPr>
          <a:xfrm>
            <a:off x="838200" y="1825625"/>
            <a:ext cx="10515600" cy="4351338"/>
          </a:xfrm>
        </p:spPr>
        <p:txBody>
          <a:bodyPr vert="horz" lIns="91440" tIns="45720" rIns="91440" bIns="45720" rtlCol="0">
            <a:normAutofit/>
          </a:bodyPr>
          <a:lstStyle/>
          <a:p>
            <a:r>
              <a:rPr lang="en-US" b="0" i="0" u="none" strike="noStrike">
                <a:effectLst/>
              </a:rPr>
              <a:t>The Retrieval-Augmented Generation (RAG) project aims to provide equal access to information and knowledge extraction from PDF documents, regardless of racial or gender background. The system is designed to be inclusive and unbiased, ensuring that all users can benefit from its capabilities.</a:t>
            </a:r>
            <a:endParaRPr lang="en-US" dirty="0"/>
          </a:p>
        </p:txBody>
      </p:sp>
    </p:spTree>
    <p:extLst>
      <p:ext uri="{BB962C8B-B14F-4D97-AF65-F5344CB8AC3E}">
        <p14:creationId xmlns:p14="http://schemas.microsoft.com/office/powerpoint/2010/main" val="2538795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Desk with stethoscope and computer keyboard">
            <a:extLst>
              <a:ext uri="{FF2B5EF4-FFF2-40B4-BE49-F238E27FC236}">
                <a16:creationId xmlns:a16="http://schemas.microsoft.com/office/drawing/2014/main" id="{F3F7A5B4-CD89-8E90-F89B-B5F014BA8EED}"/>
              </a:ext>
            </a:extLst>
          </p:cNvPr>
          <p:cNvPicPr>
            <a:picLocks noChangeAspect="1"/>
          </p:cNvPicPr>
          <p:nvPr/>
        </p:nvPicPr>
        <p:blipFill rotWithShape="1">
          <a:blip r:embed="rId2"/>
          <a:srcRect l="52740" r="-1"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FF023E-9D79-7918-8FCE-2B4C61E05CCE}"/>
              </a:ext>
            </a:extLst>
          </p:cNvPr>
          <p:cNvSpPr>
            <a:spLocks noGrp="1"/>
          </p:cNvSpPr>
          <p:nvPr>
            <p:ph type="title"/>
          </p:nvPr>
        </p:nvSpPr>
        <p:spPr>
          <a:xfrm>
            <a:off x="5827048" y="407987"/>
            <a:ext cx="5721484" cy="1325563"/>
          </a:xfrm>
        </p:spPr>
        <p:txBody>
          <a:bodyPr vert="horz" lIns="91440" tIns="45720" rIns="91440" bIns="45720" rtlCol="0" anchor="ctr">
            <a:normAutofit/>
          </a:bodyPr>
          <a:lstStyle/>
          <a:p>
            <a:r>
              <a:rPr lang="en-US" sz="2800" b="1" i="0" u="none" strike="noStrike" dirty="0">
                <a:effectLst/>
              </a:rPr>
              <a:t>Accessibility &amp; Use Cases</a:t>
            </a:r>
            <a:br>
              <a:rPr lang="en-US" sz="2800" b="1" dirty="0">
                <a:effectLst/>
              </a:rPr>
            </a:br>
            <a:br>
              <a:rPr lang="en-US" sz="2800" b="1" dirty="0">
                <a:effectLst/>
              </a:rPr>
            </a:br>
            <a:endParaRPr lang="en-US" sz="2800" dirty="0"/>
          </a:p>
        </p:txBody>
      </p:sp>
      <p:sp>
        <p:nvSpPr>
          <p:cNvPr id="3" name="Text Placeholder 2">
            <a:extLst>
              <a:ext uri="{FF2B5EF4-FFF2-40B4-BE49-F238E27FC236}">
                <a16:creationId xmlns:a16="http://schemas.microsoft.com/office/drawing/2014/main" id="{4B767484-CA89-415C-46D7-B7E32D1FD2BB}"/>
              </a:ext>
            </a:extLst>
          </p:cNvPr>
          <p:cNvSpPr>
            <a:spLocks noGrp="1"/>
          </p:cNvSpPr>
          <p:nvPr>
            <p:ph type="body" idx="1"/>
          </p:nvPr>
        </p:nvSpPr>
        <p:spPr>
          <a:xfrm>
            <a:off x="5375564" y="1440874"/>
            <a:ext cx="6172968" cy="4778952"/>
          </a:xfrm>
        </p:spPr>
        <p:txBody>
          <a:bodyPr vert="horz" lIns="91440" tIns="45720" rIns="91440" bIns="45720" rtlCol="0">
            <a:normAutofit/>
          </a:bodyPr>
          <a:lstStyle/>
          <a:p>
            <a:pPr fontAlgn="base">
              <a:spcBef>
                <a:spcPts val="1200"/>
              </a:spcBef>
              <a:spcAft>
                <a:spcPts val="0"/>
              </a:spcAft>
            </a:pPr>
            <a:r>
              <a:rPr lang="en-US" sz="1000" b="0" i="0" u="none" strike="noStrike" dirty="0">
                <a:effectLst/>
              </a:rPr>
              <a:t>The RAG system is designed to be easily deployable in various environments, including areas with limited internet or server access capabilities.</a:t>
            </a:r>
          </a:p>
          <a:p>
            <a:pPr fontAlgn="base">
              <a:spcBef>
                <a:spcPts val="0"/>
              </a:spcBef>
              <a:spcAft>
                <a:spcPts val="0"/>
              </a:spcAft>
            </a:pPr>
            <a:r>
              <a:rPr lang="en-US" sz="1000" b="0" i="0" u="none" strike="noStrike" dirty="0">
                <a:effectLst/>
              </a:rPr>
              <a:t>By enabling local hosting of the RAG system, we aim to bridge the digital divide and provide access to information retrieval and question-answering capabilities to underserved communities.</a:t>
            </a:r>
          </a:p>
          <a:p>
            <a:pPr fontAlgn="base">
              <a:spcBef>
                <a:spcPts val="0"/>
              </a:spcBef>
              <a:spcAft>
                <a:spcPts val="1200"/>
              </a:spcAft>
            </a:pPr>
            <a:r>
              <a:rPr lang="en-US" sz="1000" b="0" i="0" u="none" strike="noStrike" dirty="0">
                <a:effectLst/>
              </a:rPr>
              <a:t>This local hosting feature is particularly beneficial for users in rural or remote areas, where internet connectivity may be limited or unreliable.</a:t>
            </a:r>
          </a:p>
          <a:p>
            <a:pPr fontAlgn="base">
              <a:spcBef>
                <a:spcPts val="1200"/>
              </a:spcBef>
              <a:spcAft>
                <a:spcPts val="0"/>
              </a:spcAft>
            </a:pPr>
            <a:r>
              <a:rPr lang="en-US" sz="1000" b="1" i="0" u="none" strike="noStrike" dirty="0">
                <a:effectLst/>
              </a:rPr>
              <a:t>Medical Researchers in Rural Villages</a:t>
            </a:r>
            <a:endParaRPr lang="en-US" sz="1000" b="0" i="0" u="none" strike="noStrike" dirty="0">
              <a:effectLst/>
            </a:endParaRPr>
          </a:p>
          <a:p>
            <a:pPr marL="742950" lvl="1" fontAlgn="base">
              <a:spcBef>
                <a:spcPts val="0"/>
              </a:spcBef>
              <a:spcAft>
                <a:spcPts val="0"/>
              </a:spcAft>
            </a:pPr>
            <a:r>
              <a:rPr lang="en-US" sz="1000" b="0" i="0" u="none" strike="noStrike" dirty="0">
                <a:effectLst/>
              </a:rPr>
              <a:t>Medical researchers working in rural villages often have limited access to online resources and databases.</a:t>
            </a:r>
          </a:p>
          <a:p>
            <a:pPr marL="742950" lvl="1" fontAlgn="base">
              <a:spcBef>
                <a:spcPts val="0"/>
              </a:spcBef>
              <a:spcAft>
                <a:spcPts val="0"/>
              </a:spcAft>
            </a:pPr>
            <a:r>
              <a:rPr lang="en-US" sz="1000" b="0" i="0" u="none" strike="noStrike" dirty="0">
                <a:effectLst/>
              </a:rPr>
              <a:t>The RAG system can be hosted locally, allowing researchers to process and extract information from patient documents, medical records, and research papers stored in PDF format.</a:t>
            </a:r>
          </a:p>
          <a:p>
            <a:pPr marL="742950" lvl="1" fontAlgn="base">
              <a:spcBef>
                <a:spcPts val="0"/>
              </a:spcBef>
              <a:spcAft>
                <a:spcPts val="0"/>
              </a:spcAft>
            </a:pPr>
            <a:r>
              <a:rPr lang="en-US" sz="1000" b="0" i="0" u="none" strike="noStrike" dirty="0">
                <a:effectLst/>
              </a:rPr>
              <a:t>This enables researchers to quickly obtain relevant information and insights, even in areas with limited internet connectivity.</a:t>
            </a:r>
          </a:p>
          <a:p>
            <a:pPr fontAlgn="base">
              <a:spcBef>
                <a:spcPts val="0"/>
              </a:spcBef>
              <a:spcAft>
                <a:spcPts val="0"/>
              </a:spcAft>
            </a:pPr>
            <a:r>
              <a:rPr lang="en-US" sz="1000" b="1" i="0" u="none" strike="noStrike" dirty="0">
                <a:effectLst/>
              </a:rPr>
              <a:t>Educational Institutions in Underprivileged Areas</a:t>
            </a:r>
            <a:endParaRPr lang="en-US" sz="1000" b="0" i="0" u="none" strike="noStrike" dirty="0">
              <a:effectLst/>
            </a:endParaRPr>
          </a:p>
          <a:p>
            <a:pPr marL="742950" lvl="1" fontAlgn="base">
              <a:spcBef>
                <a:spcPts val="0"/>
              </a:spcBef>
              <a:spcAft>
                <a:spcPts val="0"/>
              </a:spcAft>
            </a:pPr>
            <a:r>
              <a:rPr lang="en-US" sz="1000" b="0" i="0" u="none" strike="noStrike" dirty="0">
                <a:effectLst/>
              </a:rPr>
              <a:t>Educational institutions in underprivileged areas may lack access to extensive online libraries and research databases.</a:t>
            </a:r>
          </a:p>
          <a:p>
            <a:pPr marL="742950" lvl="1" fontAlgn="base">
              <a:spcBef>
                <a:spcPts val="0"/>
              </a:spcBef>
              <a:spcAft>
                <a:spcPts val="1200"/>
              </a:spcAft>
            </a:pPr>
            <a:r>
              <a:rPr lang="en-US" sz="1000" b="0" i="0" u="none" strike="noStrike" dirty="0">
                <a:effectLst/>
              </a:rPr>
              <a:t>By hosting the RAG system locally, these institutions can provide students and faculty with the ability to extract knowledge from PDF documents, such as textbooks, research papers, and educational materials.</a:t>
            </a:r>
          </a:p>
          <a:p>
            <a:pPr marL="742950" lvl="1" fontAlgn="base">
              <a:spcBef>
                <a:spcPts val="1200"/>
              </a:spcBef>
              <a:spcAft>
                <a:spcPts val="1200"/>
              </a:spcAft>
            </a:pPr>
            <a:r>
              <a:rPr lang="en-US" sz="1000" b="0" i="0" u="none" strike="noStrike" dirty="0">
                <a:effectLst/>
              </a:rPr>
              <a:t>This helps bridge the knowledge gap and provides equal access to information for students from diverse racial and gender backgrounds.</a:t>
            </a:r>
          </a:p>
          <a:p>
            <a:endParaRPr lang="en-US" sz="1000" dirty="0"/>
          </a:p>
        </p:txBody>
      </p:sp>
    </p:spTree>
    <p:extLst>
      <p:ext uri="{BB962C8B-B14F-4D97-AF65-F5344CB8AC3E}">
        <p14:creationId xmlns:p14="http://schemas.microsoft.com/office/powerpoint/2010/main" val="731180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AFDEA-E765-5450-B050-51FDB39E5D0E}"/>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kern="1200">
                <a:solidFill>
                  <a:srgbClr val="FFFFFF"/>
                </a:solidFill>
                <a:latin typeface="+mj-lt"/>
                <a:ea typeface="+mj-ea"/>
                <a:cs typeface="+mj-cs"/>
              </a:rPr>
              <a:t>Design Constraints</a:t>
            </a:r>
            <a:br>
              <a:rPr lang="en-US" sz="4000" kern="1200">
                <a:solidFill>
                  <a:srgbClr val="FFFFFF"/>
                </a:solidFill>
                <a:latin typeface="+mj-lt"/>
                <a:ea typeface="+mj-ea"/>
                <a:cs typeface="+mj-cs"/>
              </a:rPr>
            </a:br>
            <a:endParaRPr lang="en-US" sz="4000" kern="1200">
              <a:solidFill>
                <a:srgbClr val="FFFFFF"/>
              </a:solidFill>
              <a:latin typeface="+mj-lt"/>
              <a:ea typeface="+mj-ea"/>
              <a:cs typeface="+mj-cs"/>
            </a:endParaRPr>
          </a:p>
        </p:txBody>
      </p:sp>
      <p:graphicFrame>
        <p:nvGraphicFramePr>
          <p:cNvPr id="5" name="Text Placeholder 2">
            <a:extLst>
              <a:ext uri="{FF2B5EF4-FFF2-40B4-BE49-F238E27FC236}">
                <a16:creationId xmlns:a16="http://schemas.microsoft.com/office/drawing/2014/main" id="{5CA1872C-901D-88A7-5696-123CEBCB0F22}"/>
              </a:ext>
            </a:extLst>
          </p:cNvPr>
          <p:cNvGraphicFramePr/>
          <p:nvPr>
            <p:extLst>
              <p:ext uri="{D42A27DB-BD31-4B8C-83A1-F6EECF244321}">
                <p14:modId xmlns:p14="http://schemas.microsoft.com/office/powerpoint/2010/main" val="120902935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70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7615B7-6EE3-6FC5-2D99-0257324EE3ED}"/>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The End</a:t>
            </a:r>
          </a:p>
        </p:txBody>
      </p:sp>
      <p:graphicFrame>
        <p:nvGraphicFramePr>
          <p:cNvPr id="11" name="Text Placeholder 2">
            <a:extLst>
              <a:ext uri="{FF2B5EF4-FFF2-40B4-BE49-F238E27FC236}">
                <a16:creationId xmlns:a16="http://schemas.microsoft.com/office/drawing/2014/main" id="{07237C15-5102-E26F-5747-7D60CC9CE877}"/>
              </a:ext>
            </a:extLst>
          </p:cNvPr>
          <p:cNvGraphicFramePr/>
          <p:nvPr>
            <p:extLst>
              <p:ext uri="{D42A27DB-BD31-4B8C-83A1-F6EECF244321}">
                <p14:modId xmlns:p14="http://schemas.microsoft.com/office/powerpoint/2010/main" val="61611402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2372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EF117-A970-2007-071D-E228101BE408}"/>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Current Status</a:t>
            </a:r>
            <a:br>
              <a:rPr lang="en-US" sz="4000" kern="1200">
                <a:solidFill>
                  <a:srgbClr val="FFFFFF"/>
                </a:solidFill>
                <a:latin typeface="+mj-lt"/>
                <a:ea typeface="+mj-ea"/>
                <a:cs typeface="+mj-cs"/>
              </a:rPr>
            </a:br>
            <a:endParaRPr lang="en-US" sz="4000" kern="120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07D72AB4-987A-E869-C46F-72E8EA1AA500}"/>
              </a:ext>
            </a:extLst>
          </p:cNvPr>
          <p:cNvSpPr>
            <a:spLocks noGrp="1"/>
          </p:cNvSpPr>
          <p:nvPr>
            <p:ph type="body" idx="1"/>
          </p:nvPr>
        </p:nvSpPr>
        <p:spPr>
          <a:xfrm>
            <a:off x="4810259" y="649480"/>
            <a:ext cx="6555347" cy="5546047"/>
          </a:xfrm>
        </p:spPr>
        <p:txBody>
          <a:bodyPr vert="horz" lIns="91440" tIns="45720" rIns="91440" bIns="45720" rtlCol="0" anchor="ctr">
            <a:normAutofit/>
          </a:bodyPr>
          <a:lstStyle/>
          <a:p>
            <a:pPr>
              <a:spcBef>
                <a:spcPts val="1200"/>
              </a:spcBef>
              <a:spcAft>
                <a:spcPts val="1200"/>
              </a:spcAft>
            </a:pPr>
            <a:r>
              <a:rPr lang="en-US" sz="2000" b="0" i="0" u="none" strike="noStrike" dirty="0">
                <a:effectLst/>
              </a:rPr>
              <a:t>The RAG project is currently in the development phase. The following milestones have been achieved:</a:t>
            </a:r>
            <a:endParaRPr lang="en-US" sz="2000" b="0" dirty="0">
              <a:effectLst/>
            </a:endParaRPr>
          </a:p>
          <a:p>
            <a:pPr fontAlgn="base">
              <a:spcBef>
                <a:spcPts val="1200"/>
              </a:spcBef>
              <a:spcAft>
                <a:spcPts val="0"/>
              </a:spcAft>
            </a:pPr>
            <a:r>
              <a:rPr lang="en-US" sz="2000" b="0" i="0" u="none" strike="noStrike" dirty="0">
                <a:effectLst/>
              </a:rPr>
              <a:t>Initial system architecture and design have been established.</a:t>
            </a:r>
          </a:p>
          <a:p>
            <a:pPr fontAlgn="base">
              <a:spcBef>
                <a:spcPts val="0"/>
              </a:spcBef>
              <a:spcAft>
                <a:spcPts val="0"/>
              </a:spcAft>
            </a:pPr>
            <a:r>
              <a:rPr lang="en-US" sz="2000" b="0" i="0" u="none" strike="noStrike" dirty="0">
                <a:effectLst/>
              </a:rPr>
              <a:t>The PDF ingestion component has been implemented using the </a:t>
            </a:r>
            <a:r>
              <a:rPr lang="en-US" sz="2000" b="0" i="0" u="none" strike="noStrike" dirty="0" err="1">
                <a:effectLst/>
              </a:rPr>
              <a:t>UnstructuredPDFLoader</a:t>
            </a:r>
            <a:r>
              <a:rPr lang="en-US" sz="2000" b="0" i="0" u="none" strike="noStrike" dirty="0">
                <a:effectLst/>
              </a:rPr>
              <a:t> library.</a:t>
            </a:r>
          </a:p>
          <a:p>
            <a:pPr fontAlgn="base">
              <a:spcBef>
                <a:spcPts val="0"/>
              </a:spcBef>
              <a:spcAft>
                <a:spcPts val="0"/>
              </a:spcAft>
            </a:pPr>
            <a:r>
              <a:rPr lang="en-US" sz="2000" b="0" i="0" u="none" strike="noStrike" dirty="0">
                <a:effectLst/>
              </a:rPr>
              <a:t>Vector embeddings generation using the </a:t>
            </a:r>
            <a:r>
              <a:rPr lang="en-US" sz="2000" b="0" i="0" u="none" strike="noStrike" dirty="0" err="1">
                <a:effectLst/>
              </a:rPr>
              <a:t>Ollama</a:t>
            </a:r>
            <a:r>
              <a:rPr lang="en-US" sz="2000" b="0" i="0" u="none" strike="noStrike" dirty="0">
                <a:effectLst/>
              </a:rPr>
              <a:t> language model has been integrated.</a:t>
            </a:r>
          </a:p>
          <a:p>
            <a:pPr fontAlgn="base">
              <a:spcBef>
                <a:spcPts val="0"/>
              </a:spcBef>
              <a:spcAft>
                <a:spcPts val="0"/>
              </a:spcAft>
            </a:pPr>
            <a:r>
              <a:rPr lang="en-US" sz="2000" b="0" i="0" u="none" strike="noStrike" dirty="0">
                <a:effectLst/>
              </a:rPr>
              <a:t>The Chroma vector database has been set up for storing and retrieving document chunks and embeddings.</a:t>
            </a:r>
          </a:p>
          <a:p>
            <a:pPr fontAlgn="base">
              <a:spcBef>
                <a:spcPts val="0"/>
              </a:spcBef>
              <a:spcAft>
                <a:spcPts val="1200"/>
              </a:spcAft>
            </a:pPr>
            <a:r>
              <a:rPr lang="en-US" sz="2000" b="0" i="0" u="none" strike="noStrike" dirty="0">
                <a:effectLst/>
              </a:rPr>
              <a:t>A basic command-line interface has been developed for user interaction.</a:t>
            </a:r>
          </a:p>
          <a:p>
            <a:pPr>
              <a:spcBef>
                <a:spcPts val="1200"/>
              </a:spcBef>
              <a:spcAft>
                <a:spcPts val="1200"/>
              </a:spcAft>
            </a:pPr>
            <a:r>
              <a:rPr lang="en-US" sz="2000" b="0" i="0" u="none" strike="noStrike" dirty="0">
                <a:effectLst/>
              </a:rPr>
              <a:t>The system is currently undergoing testing and refinement to improve its performance and usability.</a:t>
            </a:r>
            <a:endParaRPr lang="en-US" sz="2000" b="0" dirty="0">
              <a:effectLst/>
            </a:endParaRPr>
          </a:p>
          <a:p>
            <a:pPr marL="0"/>
            <a:endParaRPr lang="en-US" sz="2000" dirty="0"/>
          </a:p>
        </p:txBody>
      </p:sp>
    </p:spTree>
    <p:extLst>
      <p:ext uri="{BB962C8B-B14F-4D97-AF65-F5344CB8AC3E}">
        <p14:creationId xmlns:p14="http://schemas.microsoft.com/office/powerpoint/2010/main" val="2721398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A6181-5DB0-C23A-6518-9E1425416A7B}"/>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0" u="none" strike="noStrike" kern="1200">
                <a:solidFill>
                  <a:srgbClr val="FFFFFF"/>
                </a:solidFill>
                <a:effectLst/>
                <a:latin typeface="+mj-lt"/>
                <a:ea typeface="+mj-ea"/>
                <a:cs typeface="+mj-cs"/>
              </a:rPr>
              <a:t>Known Risks</a:t>
            </a:r>
            <a:br>
              <a:rPr lang="en-US" sz="4000" b="1" kern="1200">
                <a:solidFill>
                  <a:srgbClr val="FFFFFF"/>
                </a:solidFill>
                <a:effectLst/>
                <a:latin typeface="+mj-lt"/>
                <a:ea typeface="+mj-ea"/>
                <a:cs typeface="+mj-cs"/>
              </a:rPr>
            </a:br>
            <a:endParaRPr lang="en-US" sz="4000" kern="120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871D2BF1-9C8C-ADAA-6496-7B267DC7C57D}"/>
              </a:ext>
            </a:extLst>
          </p:cNvPr>
          <p:cNvSpPr>
            <a:spLocks noGrp="1"/>
          </p:cNvSpPr>
          <p:nvPr>
            <p:ph type="body" idx="1"/>
          </p:nvPr>
        </p:nvSpPr>
        <p:spPr>
          <a:xfrm>
            <a:off x="4810259" y="649480"/>
            <a:ext cx="6555347" cy="5546047"/>
          </a:xfrm>
        </p:spPr>
        <p:txBody>
          <a:bodyPr vert="horz" lIns="91440" tIns="45720" rIns="91440" bIns="45720" rtlCol="0" anchor="ctr">
            <a:normAutofit/>
          </a:bodyPr>
          <a:lstStyle/>
          <a:p>
            <a:pPr fontAlgn="base">
              <a:spcBef>
                <a:spcPts val="1200"/>
              </a:spcBef>
              <a:spcAft>
                <a:spcPts val="0"/>
              </a:spcAft>
            </a:pPr>
            <a:r>
              <a:rPr lang="en-US" sz="1700" b="1" i="0" u="none" strike="noStrike">
                <a:effectLst/>
              </a:rPr>
              <a:t>PDF Compatibility</a:t>
            </a:r>
            <a:r>
              <a:rPr lang="en-US" sz="1700" b="0" i="0" u="none" strike="noStrike">
                <a:effectLst/>
              </a:rPr>
              <a:t>: The RAG system relies on the UnstructuredPDFLoader library to process PDF documents. There may be compatibility issues with certain PDF formats or documents with complex layouts, which could affect the extraction of text content.</a:t>
            </a:r>
          </a:p>
          <a:p>
            <a:pPr fontAlgn="base">
              <a:spcBef>
                <a:spcPts val="0"/>
              </a:spcBef>
              <a:spcAft>
                <a:spcPts val="0"/>
              </a:spcAft>
            </a:pPr>
            <a:r>
              <a:rPr lang="en-US" sz="1700" b="1" i="0" u="none" strike="noStrike">
                <a:effectLst/>
              </a:rPr>
              <a:t>Language Model Performance</a:t>
            </a:r>
            <a:r>
              <a:rPr lang="en-US" sz="1700" b="0" i="0" u="none" strike="noStrike">
                <a:effectLst/>
              </a:rPr>
              <a:t>: The quality of the generated answers depends on the performance of the Ollama language model. If the model fails to generate accurate or coherent responses, it could impact the overall effectiveness of the RAG system.</a:t>
            </a:r>
          </a:p>
          <a:p>
            <a:pPr fontAlgn="base">
              <a:spcBef>
                <a:spcPts val="0"/>
              </a:spcBef>
              <a:spcAft>
                <a:spcPts val="1200"/>
              </a:spcAft>
            </a:pPr>
            <a:r>
              <a:rPr lang="en-US" sz="1700" b="1" i="0" u="none" strike="noStrike">
                <a:effectLst/>
              </a:rPr>
              <a:t>Scalability</a:t>
            </a:r>
            <a:r>
              <a:rPr lang="en-US" sz="1700" b="0" i="0" u="none" strike="noStrike">
                <a:effectLst/>
              </a:rPr>
              <a:t>: Processing large PDF documents and generating vector embeddings can be computationally intensive. The system's scalability may be limited by the available computational resources, especially when dealing with a high volume of documents or concurrent user requests.</a:t>
            </a:r>
          </a:p>
          <a:p>
            <a:r>
              <a:rPr lang="en-US" sz="1700" b="1" i="0" u="none" strike="noStrike">
                <a:effectLst/>
              </a:rPr>
              <a:t>Domain-Specific Knowledge</a:t>
            </a:r>
            <a:r>
              <a:rPr lang="en-US" sz="1700" b="0" i="0" u="none" strike="noStrike">
                <a:effectLst/>
              </a:rPr>
              <a:t>: The RAG system's performance may vary depending on the domain and complexity of the PDF documents. Documents containing highly specialized or technical content may require additional training or fine-tuning of the language mode</a:t>
            </a:r>
            <a:endParaRPr lang="en-US" sz="1700"/>
          </a:p>
        </p:txBody>
      </p:sp>
    </p:spTree>
    <p:extLst>
      <p:ext uri="{BB962C8B-B14F-4D97-AF65-F5344CB8AC3E}">
        <p14:creationId xmlns:p14="http://schemas.microsoft.com/office/powerpoint/2010/main" val="4113208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9EA5E3-970E-1A16-6CE0-9E1C49C4FBED}"/>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Project Objectives</a:t>
            </a:r>
          </a:p>
        </p:txBody>
      </p:sp>
      <p:sp>
        <p:nvSpPr>
          <p:cNvPr id="4" name="TextBox 3">
            <a:extLst>
              <a:ext uri="{FF2B5EF4-FFF2-40B4-BE49-F238E27FC236}">
                <a16:creationId xmlns:a16="http://schemas.microsoft.com/office/drawing/2014/main" id="{BEC9C15F-991D-30F2-D556-E3DC9B6B937B}"/>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dirty="0"/>
              <a:t>- Develop a RAG system for question answering
- Enable efficient retrieval of relevant context
- Generate accurate and coherent answers
- Provide a user-friendly interface
- Optimize system performance
- Ensure scalability and extensibility
- Document and share the RAG system</a:t>
            </a:r>
          </a:p>
        </p:txBody>
      </p:sp>
    </p:spTree>
    <p:extLst>
      <p:ext uri="{BB962C8B-B14F-4D97-AF65-F5344CB8AC3E}">
        <p14:creationId xmlns:p14="http://schemas.microsoft.com/office/powerpoint/2010/main" val="361563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2EF900-82D7-2BF4-A301-CE0504417155}"/>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i="0" u="none" strike="noStrike" kern="1200">
                <a:solidFill>
                  <a:srgbClr val="FFFFFF"/>
                </a:solidFill>
                <a:effectLst/>
                <a:latin typeface="+mj-lt"/>
                <a:ea typeface="+mj-ea"/>
                <a:cs typeface="+mj-cs"/>
              </a:rPr>
              <a:t>Project Objectives</a:t>
            </a:r>
            <a:br>
              <a:rPr lang="en-US" sz="4000" b="1" kern="1200">
                <a:solidFill>
                  <a:srgbClr val="FFFFFF"/>
                </a:solidFill>
                <a:effectLst/>
                <a:latin typeface="+mj-lt"/>
                <a:ea typeface="+mj-ea"/>
                <a:cs typeface="+mj-cs"/>
              </a:rPr>
            </a:br>
            <a:endParaRPr lang="en-US" sz="4000" kern="120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02EA4694-AEEF-BF99-3024-F70557E06E0C}"/>
              </a:ext>
            </a:extLst>
          </p:cNvPr>
          <p:cNvSpPr>
            <a:spLocks noGrp="1"/>
          </p:cNvSpPr>
          <p:nvPr>
            <p:ph type="body" idx="1"/>
          </p:nvPr>
        </p:nvSpPr>
        <p:spPr>
          <a:xfrm>
            <a:off x="4810259" y="649480"/>
            <a:ext cx="6555347" cy="5546047"/>
          </a:xfrm>
        </p:spPr>
        <p:txBody>
          <a:bodyPr vert="horz" lIns="91440" tIns="45720" rIns="91440" bIns="45720" rtlCol="0" anchor="ctr">
            <a:normAutofit/>
          </a:bodyPr>
          <a:lstStyle/>
          <a:p>
            <a:pPr fontAlgn="base">
              <a:spcBef>
                <a:spcPts val="1200"/>
              </a:spcBef>
              <a:spcAft>
                <a:spcPts val="0"/>
              </a:spcAft>
            </a:pPr>
            <a:r>
              <a:rPr lang="en-US" sz="1600" b="1" i="0" u="none" strike="noStrike" dirty="0">
                <a:effectLst/>
              </a:rPr>
              <a:t>Develop a RAG system for question answering</a:t>
            </a:r>
            <a:endParaRPr lang="en-US" sz="1600" b="0" i="0" u="none" strike="noStrike" dirty="0">
              <a:effectLst/>
            </a:endParaRPr>
          </a:p>
          <a:p>
            <a:pPr marL="742950" lvl="1" fontAlgn="base">
              <a:spcBef>
                <a:spcPts val="0"/>
              </a:spcBef>
              <a:spcAft>
                <a:spcPts val="0"/>
              </a:spcAft>
            </a:pPr>
            <a:r>
              <a:rPr lang="en-US" sz="1600" b="0" i="0" u="none" strike="noStrike" dirty="0">
                <a:effectLst/>
              </a:rPr>
              <a:t>Design and implement a RAG system that can answer questions based on the content of a given PDF document.</a:t>
            </a:r>
          </a:p>
          <a:p>
            <a:pPr marL="742950" lvl="1" fontAlgn="base">
              <a:spcBef>
                <a:spcPts val="0"/>
              </a:spcBef>
              <a:spcAft>
                <a:spcPts val="0"/>
              </a:spcAft>
            </a:pPr>
            <a:r>
              <a:rPr lang="en-US" sz="1600" b="0" i="0" u="none" strike="noStrike" dirty="0">
                <a:effectLst/>
              </a:rPr>
              <a:t>Integrate components for document ingestion, vector embeddings generation, vector database storage, and retrieval-based question answering.</a:t>
            </a:r>
          </a:p>
          <a:p>
            <a:pPr fontAlgn="base">
              <a:spcBef>
                <a:spcPts val="0"/>
              </a:spcBef>
              <a:spcAft>
                <a:spcPts val="0"/>
              </a:spcAft>
            </a:pPr>
            <a:r>
              <a:rPr lang="en-US" sz="1600" b="1" i="0" u="none" strike="noStrike" dirty="0">
                <a:effectLst/>
              </a:rPr>
              <a:t>Enable efficient retrieval of relevant context</a:t>
            </a:r>
            <a:endParaRPr lang="en-US" sz="1600" b="0" i="0" u="none" strike="noStrike" dirty="0">
              <a:effectLst/>
            </a:endParaRPr>
          </a:p>
          <a:p>
            <a:pPr marL="742950" lvl="1" fontAlgn="base">
              <a:spcBef>
                <a:spcPts val="0"/>
              </a:spcBef>
              <a:spcAft>
                <a:spcPts val="0"/>
              </a:spcAft>
            </a:pPr>
            <a:r>
              <a:rPr lang="en-US" sz="1600" b="0" i="0" u="none" strike="noStrike" dirty="0">
                <a:effectLst/>
              </a:rPr>
              <a:t>Implement a retrieval mechanism that efficiently searches for relevant context within the PDF document based on the user's question.</a:t>
            </a:r>
          </a:p>
          <a:p>
            <a:pPr marL="742950" lvl="1" fontAlgn="base">
              <a:spcBef>
                <a:spcPts val="0"/>
              </a:spcBef>
              <a:spcAft>
                <a:spcPts val="0"/>
              </a:spcAft>
            </a:pPr>
            <a:r>
              <a:rPr lang="en-US" sz="1600" b="0" i="0" u="none" strike="noStrike" dirty="0">
                <a:effectLst/>
              </a:rPr>
              <a:t>Utilize vector embeddings and similarity search techniques to identify the most relevant passages or chunks of text.</a:t>
            </a:r>
          </a:p>
          <a:p>
            <a:pPr fontAlgn="base">
              <a:spcBef>
                <a:spcPts val="0"/>
              </a:spcBef>
              <a:spcAft>
                <a:spcPts val="0"/>
              </a:spcAft>
            </a:pPr>
            <a:r>
              <a:rPr lang="en-US" sz="1600" b="1" i="0" u="none" strike="noStrike" dirty="0">
                <a:effectLst/>
              </a:rPr>
              <a:t>Generate accurate and coherent answers</a:t>
            </a:r>
            <a:endParaRPr lang="en-US" sz="1600" b="0" i="0" u="none" strike="noStrike" dirty="0">
              <a:effectLst/>
            </a:endParaRPr>
          </a:p>
          <a:p>
            <a:pPr marL="742950" lvl="1" fontAlgn="base">
              <a:spcBef>
                <a:spcPts val="0"/>
              </a:spcBef>
              <a:spcAft>
                <a:spcPts val="0"/>
              </a:spcAft>
            </a:pPr>
            <a:r>
              <a:rPr lang="en-US" sz="1600" b="0" i="0" u="none" strike="noStrike" dirty="0">
                <a:effectLst/>
              </a:rPr>
              <a:t>Develop a question-answering component that generates accurate and coherent answers based on the retrieved context.</a:t>
            </a:r>
          </a:p>
          <a:p>
            <a:pPr marL="742950" lvl="1" fontAlgn="base">
              <a:spcBef>
                <a:spcPts val="0"/>
              </a:spcBef>
              <a:spcAft>
                <a:spcPts val="0"/>
              </a:spcAft>
            </a:pPr>
            <a:r>
              <a:rPr lang="en-US" sz="1600" b="0" i="0" u="none" strike="noStrike" dirty="0">
                <a:effectLst/>
              </a:rPr>
              <a:t>Leverage a language model to generate human-like responses that effectively address the user's question.</a:t>
            </a:r>
          </a:p>
          <a:p>
            <a:pPr fontAlgn="base">
              <a:spcBef>
                <a:spcPts val="0"/>
              </a:spcBef>
              <a:spcAft>
                <a:spcPts val="0"/>
              </a:spcAft>
            </a:pPr>
            <a:r>
              <a:rPr lang="en-US" sz="1600" b="1" i="0" u="none" strike="noStrike" dirty="0">
                <a:effectLst/>
              </a:rPr>
              <a:t>Provide a user-friendly interface</a:t>
            </a:r>
            <a:endParaRPr lang="en-US" sz="1600" b="0" i="0" u="none" strike="noStrike" dirty="0">
              <a:effectLst/>
            </a:endParaRPr>
          </a:p>
          <a:p>
            <a:pPr marL="742950" lvl="1" fontAlgn="base">
              <a:spcBef>
                <a:spcPts val="0"/>
              </a:spcBef>
              <a:spcAft>
                <a:spcPts val="0"/>
              </a:spcAft>
            </a:pPr>
            <a:r>
              <a:rPr lang="en-US" sz="1600" b="0" i="0" u="none" strike="noStrike" dirty="0">
                <a:effectLst/>
              </a:rPr>
              <a:t>Design a simple and intuitive command-line interface for users to interact with the RAG system.</a:t>
            </a:r>
          </a:p>
          <a:p>
            <a:pPr marL="742950" lvl="1" fontAlgn="base">
              <a:spcBef>
                <a:spcPts val="0"/>
              </a:spcBef>
              <a:spcAft>
                <a:spcPts val="0"/>
              </a:spcAft>
            </a:pPr>
            <a:r>
              <a:rPr lang="en-US" sz="1600" b="0" i="0" u="none" strike="noStrike" dirty="0">
                <a:effectLst/>
              </a:rPr>
              <a:t>Allow users to input their questions and receive generated answers in a clear and readable format.</a:t>
            </a:r>
          </a:p>
          <a:p>
            <a:pPr marL="0" indent="0">
              <a:buNone/>
            </a:pPr>
            <a:endParaRPr lang="en-US" sz="1600" dirty="0"/>
          </a:p>
        </p:txBody>
      </p:sp>
    </p:spTree>
    <p:extLst>
      <p:ext uri="{BB962C8B-B14F-4D97-AF65-F5344CB8AC3E}">
        <p14:creationId xmlns:p14="http://schemas.microsoft.com/office/powerpoint/2010/main" val="806172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AC5D21-F386-438E-D841-AACEB2700D34}"/>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3100" kern="1200">
                <a:solidFill>
                  <a:srgbClr val="FFFFFF"/>
                </a:solidFill>
                <a:latin typeface="+mj-lt"/>
                <a:ea typeface="+mj-ea"/>
                <a:cs typeface="+mj-cs"/>
              </a:rPr>
              <a:t>Project Objectives(contd)</a:t>
            </a:r>
          </a:p>
        </p:txBody>
      </p:sp>
      <p:sp>
        <p:nvSpPr>
          <p:cNvPr id="3" name="Text Placeholder 2">
            <a:extLst>
              <a:ext uri="{FF2B5EF4-FFF2-40B4-BE49-F238E27FC236}">
                <a16:creationId xmlns:a16="http://schemas.microsoft.com/office/drawing/2014/main" id="{4A0F7328-5594-0142-CB1A-5AD2BE799155}"/>
              </a:ext>
            </a:extLst>
          </p:cNvPr>
          <p:cNvSpPr>
            <a:spLocks noGrp="1"/>
          </p:cNvSpPr>
          <p:nvPr>
            <p:ph type="body" idx="1"/>
          </p:nvPr>
        </p:nvSpPr>
        <p:spPr>
          <a:xfrm>
            <a:off x="4810259" y="649480"/>
            <a:ext cx="6555347" cy="5546047"/>
          </a:xfrm>
        </p:spPr>
        <p:txBody>
          <a:bodyPr vert="horz" lIns="91440" tIns="45720" rIns="91440" bIns="45720" rtlCol="0" anchor="ctr">
            <a:normAutofit/>
          </a:bodyPr>
          <a:lstStyle/>
          <a:p>
            <a:pPr marL="0" fontAlgn="base">
              <a:spcBef>
                <a:spcPts val="0"/>
              </a:spcBef>
              <a:spcAft>
                <a:spcPts val="0"/>
              </a:spcAft>
            </a:pPr>
            <a:r>
              <a:rPr lang="en-US" sz="1600" b="1" i="0" u="none" strike="noStrike">
                <a:effectLst/>
              </a:rPr>
              <a:t>5. Optimize system performance</a:t>
            </a:r>
            <a:endParaRPr lang="en-US" sz="1600" b="0" i="0" u="none" strike="noStrike">
              <a:effectLst/>
            </a:endParaRPr>
          </a:p>
          <a:p>
            <a:pPr marL="742950" lvl="1" fontAlgn="base">
              <a:spcBef>
                <a:spcPts val="0"/>
              </a:spcBef>
              <a:spcAft>
                <a:spcPts val="0"/>
              </a:spcAft>
            </a:pPr>
            <a:r>
              <a:rPr lang="en-US" sz="1600" b="0" i="0" u="none" strike="noStrike">
                <a:effectLst/>
              </a:rPr>
              <a:t>Conduct experiments and evaluations to measure and optimize the performance of the RAG system.</a:t>
            </a:r>
          </a:p>
          <a:p>
            <a:pPr marL="742950" lvl="1" fontAlgn="base">
              <a:spcBef>
                <a:spcPts val="0"/>
              </a:spcBef>
              <a:spcAft>
                <a:spcPts val="0"/>
              </a:spcAft>
            </a:pPr>
            <a:r>
              <a:rPr lang="en-US" sz="1600" b="0" i="0" u="none" strike="noStrike">
                <a:effectLst/>
              </a:rPr>
              <a:t>Fine-tune the retrieval and question-answering components to improve the accuracy and relevance of the generated answers.</a:t>
            </a:r>
          </a:p>
          <a:p>
            <a:pPr marL="742950" lvl="1" fontAlgn="base">
              <a:spcBef>
                <a:spcPts val="0"/>
              </a:spcBef>
              <a:spcAft>
                <a:spcPts val="0"/>
              </a:spcAft>
            </a:pPr>
            <a:r>
              <a:rPr lang="en-US" sz="1600" b="0" i="0" u="none" strike="noStrike">
                <a:effectLst/>
              </a:rPr>
              <a:t>Explore techniques such as hyperparameter tuning, ablation studies, and comparative analysis to enhance system performance.</a:t>
            </a:r>
          </a:p>
          <a:p>
            <a:pPr marL="0" fontAlgn="base">
              <a:spcBef>
                <a:spcPts val="0"/>
              </a:spcBef>
              <a:spcAft>
                <a:spcPts val="0"/>
              </a:spcAft>
            </a:pPr>
            <a:r>
              <a:rPr lang="en-US" sz="1600" b="1" i="0" u="none" strike="noStrike">
                <a:effectLst/>
              </a:rPr>
              <a:t>6. Ensure scalability and extensibility</a:t>
            </a:r>
            <a:endParaRPr lang="en-US" sz="1600" b="0" i="0" u="none" strike="noStrike">
              <a:effectLst/>
            </a:endParaRPr>
          </a:p>
          <a:p>
            <a:pPr marL="742950" lvl="1" fontAlgn="base">
              <a:spcBef>
                <a:spcPts val="0"/>
              </a:spcBef>
              <a:spcAft>
                <a:spcPts val="0"/>
              </a:spcAft>
            </a:pPr>
            <a:r>
              <a:rPr lang="en-US" sz="1600" b="0" i="0" u="none" strike="noStrike">
                <a:effectLst/>
              </a:rPr>
              <a:t>Design the RAG system architecture to be scalable and extensible.</a:t>
            </a:r>
          </a:p>
          <a:p>
            <a:pPr marL="742950" lvl="1" fontAlgn="base">
              <a:spcBef>
                <a:spcPts val="0"/>
              </a:spcBef>
              <a:spcAft>
                <a:spcPts val="0"/>
              </a:spcAft>
            </a:pPr>
            <a:r>
              <a:rPr lang="en-US" sz="1600" b="0" i="0" u="none" strike="noStrike">
                <a:effectLst/>
              </a:rPr>
              <a:t>Allow for the integration of additional PDF documents or other data sources without significant modifications to the system.</a:t>
            </a:r>
          </a:p>
          <a:p>
            <a:pPr marL="742950" lvl="1" fontAlgn="base">
              <a:spcBef>
                <a:spcPts val="0"/>
              </a:spcBef>
              <a:spcAft>
                <a:spcPts val="0"/>
              </a:spcAft>
            </a:pPr>
            <a:r>
              <a:rPr lang="en-US" sz="1600" b="0" i="0" u="none" strike="noStrike">
                <a:effectLst/>
              </a:rPr>
              <a:t>Implement modular components that can be easily updated or replaced as new techniques or models become available.</a:t>
            </a:r>
          </a:p>
          <a:p>
            <a:pPr marL="0" fontAlgn="base">
              <a:spcBef>
                <a:spcPts val="0"/>
              </a:spcBef>
              <a:spcAft>
                <a:spcPts val="0"/>
              </a:spcAft>
            </a:pPr>
            <a:r>
              <a:rPr lang="en-US" sz="1600" b="1" i="0" u="none" strike="noStrike">
                <a:effectLst/>
              </a:rPr>
              <a:t>7. Document and share the RAG system</a:t>
            </a:r>
            <a:endParaRPr lang="en-US" sz="1600" b="0" i="0" u="none" strike="noStrike">
              <a:effectLst/>
            </a:endParaRPr>
          </a:p>
          <a:p>
            <a:pPr marL="742950" lvl="1" fontAlgn="base">
              <a:spcBef>
                <a:spcPts val="0"/>
              </a:spcBef>
              <a:spcAft>
                <a:spcPts val="1200"/>
              </a:spcAft>
            </a:pPr>
            <a:r>
              <a:rPr lang="en-US" sz="1600" b="0" i="0" u="none" strike="noStrike">
                <a:effectLst/>
              </a:rPr>
              <a:t>Provide comprehensive documentation of the RAG system, including system architecture, design choices, and usage instructions.</a:t>
            </a:r>
          </a:p>
          <a:p>
            <a:pPr marL="742950" lvl="1" fontAlgn="base">
              <a:spcBef>
                <a:spcPts val="1200"/>
              </a:spcBef>
              <a:spcAft>
                <a:spcPts val="0"/>
              </a:spcAft>
            </a:pPr>
            <a:r>
              <a:rPr lang="en-US" sz="1600" b="0" i="0" u="none" strike="noStrike">
                <a:effectLst/>
              </a:rPr>
              <a:t>Share the project code, datasets, and experimental results with the research community to facilitate further research and collaboration</a:t>
            </a:r>
            <a:endParaRPr lang="en-US" sz="1600"/>
          </a:p>
        </p:txBody>
      </p:sp>
    </p:spTree>
    <p:extLst>
      <p:ext uri="{BB962C8B-B14F-4D97-AF65-F5344CB8AC3E}">
        <p14:creationId xmlns:p14="http://schemas.microsoft.com/office/powerpoint/2010/main" val="683714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397</TotalTime>
  <Words>3009</Words>
  <Application>Microsoft Macintosh PowerPoint</Application>
  <PresentationFormat>Widescreen</PresentationFormat>
  <Paragraphs>266</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Aptos Display</vt:lpstr>
      <vt:lpstr>Arial</vt:lpstr>
      <vt:lpstr>Calibri</vt:lpstr>
      <vt:lpstr>Roboto Mono</vt:lpstr>
      <vt:lpstr>Office Theme</vt:lpstr>
      <vt:lpstr>Locally Hosted RAG pipeline with Language Model</vt:lpstr>
      <vt:lpstr>Introduction</vt:lpstr>
      <vt:lpstr>Project Overview </vt:lpstr>
      <vt:lpstr>Design Constraints </vt:lpstr>
      <vt:lpstr>Current Status </vt:lpstr>
      <vt:lpstr>Known Risks </vt:lpstr>
      <vt:lpstr>Project Objectives</vt:lpstr>
      <vt:lpstr>Project Objectives </vt:lpstr>
      <vt:lpstr>Project Objectives(contd)</vt:lpstr>
      <vt:lpstr>Software System Architecture - Overview</vt:lpstr>
      <vt:lpstr>PowerPoint Presentation</vt:lpstr>
      <vt:lpstr>Software System Architecture - Components</vt:lpstr>
      <vt:lpstr>System Components </vt:lpstr>
      <vt:lpstr>Information Flow </vt:lpstr>
      <vt:lpstr>System Inputs and Outputs </vt:lpstr>
      <vt:lpstr>Experimental Methodology - Evaluation Metrics</vt:lpstr>
      <vt:lpstr>Evaluation Metrics </vt:lpstr>
      <vt:lpstr>Experimental Methodology - Experimental Setup</vt:lpstr>
      <vt:lpstr>Experimental Setup </vt:lpstr>
      <vt:lpstr>Requirements</vt:lpstr>
      <vt:lpstr>Software Design - Components</vt:lpstr>
      <vt:lpstr>PowerPoint Presentation</vt:lpstr>
      <vt:lpstr>PowerPoint Presentation</vt:lpstr>
      <vt:lpstr>Components </vt:lpstr>
      <vt:lpstr>PowerPoint Presentation</vt:lpstr>
      <vt:lpstr>Software Design - Classes and Functions</vt:lpstr>
      <vt:lpstr>Software Design - Data Structures</vt:lpstr>
      <vt:lpstr>Classes</vt:lpstr>
      <vt:lpstr>Functions &amp; Data Structures  </vt:lpstr>
      <vt:lpstr>Systems Interface Design - Human Interface</vt:lpstr>
      <vt:lpstr>Human Interface Design </vt:lpstr>
      <vt:lpstr>CLI Mockup </vt:lpstr>
      <vt:lpstr>Systems Interface Design - External Interfaces</vt:lpstr>
      <vt:lpstr>External Interfaces </vt:lpstr>
      <vt:lpstr>Detailed Hardware Design</vt:lpstr>
      <vt:lpstr>Hardware Components </vt:lpstr>
      <vt:lpstr>Racial and Gender Equity Considerations</vt:lpstr>
      <vt:lpstr>PowerPoint Presentation</vt:lpstr>
      <vt:lpstr>Accessibility &amp; Use Cases  </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Locally Hosted RAG pipeline with Language Model</dc:title>
  <dc:creator>Junaid Yeasir Fahim</dc:creator>
  <cp:lastModifiedBy>Junaid Yeasir Fahim</cp:lastModifiedBy>
  <cp:revision>2</cp:revision>
  <dcterms:created xsi:type="dcterms:W3CDTF">2024-04-16T16:39:33Z</dcterms:created>
  <dcterms:modified xsi:type="dcterms:W3CDTF">2024-05-06T17:25:41Z</dcterms:modified>
</cp:coreProperties>
</file>